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sldIdLst>
    <p:sldId id="299" r:id="rId5"/>
    <p:sldId id="287" r:id="rId6"/>
    <p:sldId id="330" r:id="rId7"/>
    <p:sldId id="264" r:id="rId8"/>
    <p:sldId id="293" r:id="rId9"/>
    <p:sldId id="292" r:id="rId10"/>
    <p:sldId id="294" r:id="rId11"/>
    <p:sldId id="310" r:id="rId12"/>
    <p:sldId id="267" r:id="rId13"/>
    <p:sldId id="309" r:id="rId14"/>
    <p:sldId id="313" r:id="rId15"/>
    <p:sldId id="332" r:id="rId16"/>
    <p:sldId id="265" r:id="rId17"/>
    <p:sldId id="33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93D"/>
    <a:srgbClr val="83A83F"/>
    <a:srgbClr val="C3DD93"/>
    <a:srgbClr val="716557"/>
    <a:srgbClr val="B9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6B77A9-633A-4929-82E4-A7C993588C20}" v="37" dt="2025-10-06T18:04:27.6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8" autoAdjust="0"/>
    <p:restoredTop sz="95694" autoAdjust="0"/>
  </p:normalViewPr>
  <p:slideViewPr>
    <p:cSldViewPr snapToGrid="0">
      <p:cViewPr>
        <p:scale>
          <a:sx n="78" d="100"/>
          <a:sy n="78" d="100"/>
        </p:scale>
        <p:origin x="348" y="-91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orah Shaw" userId="79bf7848-a030-4096-934a-3abbfde4984a" providerId="ADAL" clId="{F7C57D33-03FA-4606-9ECD-859E1C742657}"/>
    <pc:docChg chg="delSld modSld">
      <pc:chgData name="Deborah Shaw" userId="79bf7848-a030-4096-934a-3abbfde4984a" providerId="ADAL" clId="{F7C57D33-03FA-4606-9ECD-859E1C742657}" dt="2023-10-26T07:02:18.063" v="4" actId="20577"/>
      <pc:docMkLst>
        <pc:docMk/>
      </pc:docMkLst>
      <pc:sldChg chg="del">
        <pc:chgData name="Deborah Shaw" userId="79bf7848-a030-4096-934a-3abbfde4984a" providerId="ADAL" clId="{F7C57D33-03FA-4606-9ECD-859E1C742657}" dt="2023-10-26T07:02:11.368" v="0" actId="2696"/>
        <pc:sldMkLst>
          <pc:docMk/>
          <pc:sldMk cId="3072800876" sldId="280"/>
        </pc:sldMkLst>
      </pc:sldChg>
      <pc:sldChg chg="modSp mod">
        <pc:chgData name="Deborah Shaw" userId="79bf7848-a030-4096-934a-3abbfde4984a" providerId="ADAL" clId="{F7C57D33-03FA-4606-9ECD-859E1C742657}" dt="2023-10-26T07:02:18.063" v="4" actId="20577"/>
        <pc:sldMkLst>
          <pc:docMk/>
          <pc:sldMk cId="3669728417" sldId="297"/>
        </pc:sldMkLst>
      </pc:sldChg>
    </pc:docChg>
  </pc:docChgLst>
  <pc:docChgLst>
    <pc:chgData name="Deborah Shaw" userId="79bf7848-a030-4096-934a-3abbfde4984a" providerId="ADAL" clId="{DCF1AC10-0B65-40F1-B5A0-84A3989A8565}"/>
    <pc:docChg chg="custSel addSld delSld modSld">
      <pc:chgData name="Deborah Shaw" userId="79bf7848-a030-4096-934a-3abbfde4984a" providerId="ADAL" clId="{DCF1AC10-0B65-40F1-B5A0-84A3989A8565}" dt="2023-12-26T12:00:56.586" v="49" actId="20577"/>
      <pc:docMkLst>
        <pc:docMk/>
      </pc:docMkLst>
      <pc:sldChg chg="delSp modSp del mod">
        <pc:chgData name="Deborah Shaw" userId="79bf7848-a030-4096-934a-3abbfde4984a" providerId="ADAL" clId="{DCF1AC10-0B65-40F1-B5A0-84A3989A8565}" dt="2023-12-26T11:58:39.359" v="24" actId="2696"/>
        <pc:sldMkLst>
          <pc:docMk/>
          <pc:sldMk cId="2126766571" sldId="260"/>
        </pc:sldMkLst>
      </pc:sldChg>
      <pc:sldChg chg="del">
        <pc:chgData name="Deborah Shaw" userId="79bf7848-a030-4096-934a-3abbfde4984a" providerId="ADAL" clId="{DCF1AC10-0B65-40F1-B5A0-84A3989A8565}" dt="2023-12-26T11:58:36.964" v="23" actId="2696"/>
        <pc:sldMkLst>
          <pc:docMk/>
          <pc:sldMk cId="3829610916" sldId="298"/>
        </pc:sldMkLst>
      </pc:sldChg>
      <pc:sldChg chg="modSp mod">
        <pc:chgData name="Deborah Shaw" userId="79bf7848-a030-4096-934a-3abbfde4984a" providerId="ADAL" clId="{DCF1AC10-0B65-40F1-B5A0-84A3989A8565}" dt="2023-12-26T11:58:27.706" v="22" actId="27636"/>
        <pc:sldMkLst>
          <pc:docMk/>
          <pc:sldMk cId="3629754069" sldId="299"/>
        </pc:sldMkLst>
      </pc:sldChg>
      <pc:sldChg chg="addSp modSp mod">
        <pc:chgData name="Deborah Shaw" userId="79bf7848-a030-4096-934a-3abbfde4984a" providerId="ADAL" clId="{DCF1AC10-0B65-40F1-B5A0-84A3989A8565}" dt="2023-12-26T12:00:56.586" v="49" actId="20577"/>
        <pc:sldMkLst>
          <pc:docMk/>
          <pc:sldMk cId="573235028" sldId="300"/>
        </pc:sldMkLst>
      </pc:sldChg>
      <pc:sldChg chg="modSp add mod">
        <pc:chgData name="Deborah Shaw" userId="79bf7848-a030-4096-934a-3abbfde4984a" providerId="ADAL" clId="{DCF1AC10-0B65-40F1-B5A0-84A3989A8565}" dt="2023-12-26T12:00:05.404" v="33" actId="255"/>
        <pc:sldMkLst>
          <pc:docMk/>
          <pc:sldMk cId="1169938722" sldId="301"/>
        </pc:sldMkLst>
      </pc:sldChg>
    </pc:docChg>
  </pc:docChgLst>
  <pc:docChgLst>
    <pc:chgData name="Deborah Shaw" userId="S::deborah_shaw@wycliffeassociates.org::79bf7848-a030-4096-934a-3abbfde4984a" providerId="AD" clId="Web-{A3342F26-D0D2-44F8-E8B7-C9FF6BF7EBDA}"/>
    <pc:docChg chg="addSld">
      <pc:chgData name="Deborah Shaw" userId="S::deborah_shaw@wycliffeassociates.org::79bf7848-a030-4096-934a-3abbfde4984a" providerId="AD" clId="Web-{A3342F26-D0D2-44F8-E8B7-C9FF6BF7EBDA}" dt="2023-12-19T05:09:17.534" v="0"/>
      <pc:docMkLst>
        <pc:docMk/>
      </pc:docMkLst>
      <pc:sldChg chg="add">
        <pc:chgData name="Deborah Shaw" userId="S::deborah_shaw@wycliffeassociates.org::79bf7848-a030-4096-934a-3abbfde4984a" providerId="AD" clId="Web-{A3342F26-D0D2-44F8-E8B7-C9FF6BF7EBDA}" dt="2023-12-19T05:09:17.534" v="0"/>
        <pc:sldMkLst>
          <pc:docMk/>
          <pc:sldMk cId="3629754069" sldId="299"/>
        </pc:sldMkLst>
      </pc:sldChg>
    </pc:docChg>
  </pc:docChgLst>
  <pc:docChgLst>
    <pc:chgData name="Deborah Shaw" userId="79bf7848-a030-4096-934a-3abbfde4984a" providerId="ADAL" clId="{8DE9E9FB-001C-4B84-83DE-E1F7ABB9FAA3}"/>
    <pc:docChg chg="undo custSel addSld delSld modSld sldOrd">
      <pc:chgData name="Deborah Shaw" userId="79bf7848-a030-4096-934a-3abbfde4984a" providerId="ADAL" clId="{8DE9E9FB-001C-4B84-83DE-E1F7ABB9FAA3}" dt="2025-10-06T18:10:46.853" v="284" actId="2696"/>
      <pc:docMkLst>
        <pc:docMk/>
      </pc:docMkLst>
      <pc:sldChg chg="add setBg">
        <pc:chgData name="Deborah Shaw" userId="79bf7848-a030-4096-934a-3abbfde4984a" providerId="ADAL" clId="{8DE9E9FB-001C-4B84-83DE-E1F7ABB9FAA3}" dt="2025-10-06T17:32:41.610" v="54"/>
        <pc:sldMkLst>
          <pc:docMk/>
          <pc:sldMk cId="837878544" sldId="265"/>
        </pc:sldMkLst>
      </pc:sldChg>
      <pc:sldChg chg="addSp modSp add mod">
        <pc:chgData name="Deborah Shaw" userId="79bf7848-a030-4096-934a-3abbfde4984a" providerId="ADAL" clId="{8DE9E9FB-001C-4B84-83DE-E1F7ABB9FAA3}" dt="2025-10-06T17:42:02.558" v="253" actId="1076"/>
        <pc:sldMkLst>
          <pc:docMk/>
          <pc:sldMk cId="3027340655" sldId="267"/>
        </pc:sldMkLst>
        <pc:spChg chg="add mod">
          <ac:chgData name="Deborah Shaw" userId="79bf7848-a030-4096-934a-3abbfde4984a" providerId="ADAL" clId="{8DE9E9FB-001C-4B84-83DE-E1F7ABB9FAA3}" dt="2025-10-06T17:42:02.558" v="253" actId="1076"/>
          <ac:spMkLst>
            <pc:docMk/>
            <pc:sldMk cId="3027340655" sldId="267"/>
            <ac:spMk id="2" creationId="{B1A28244-5C64-A177-448A-5A1B08FF96F4}"/>
          </ac:spMkLst>
        </pc:spChg>
        <pc:picChg chg="mod">
          <ac:chgData name="Deborah Shaw" userId="79bf7848-a030-4096-934a-3abbfde4984a" providerId="ADAL" clId="{8DE9E9FB-001C-4B84-83DE-E1F7ABB9FAA3}" dt="2025-10-06T17:41:56.909" v="252" actId="1076"/>
          <ac:picMkLst>
            <pc:docMk/>
            <pc:sldMk cId="3027340655" sldId="267"/>
            <ac:picMk id="5" creationId="{C8B3972A-E5F7-8764-6865-39D465B69419}"/>
          </ac:picMkLst>
        </pc:picChg>
      </pc:sldChg>
      <pc:sldChg chg="add">
        <pc:chgData name="Deborah Shaw" userId="79bf7848-a030-4096-934a-3abbfde4984a" providerId="ADAL" clId="{8DE9E9FB-001C-4B84-83DE-E1F7ABB9FAA3}" dt="2025-10-06T17:14:08.614" v="42"/>
        <pc:sldMkLst>
          <pc:docMk/>
          <pc:sldMk cId="4128226117" sldId="287"/>
        </pc:sldMkLst>
      </pc:sldChg>
      <pc:sldChg chg="add">
        <pc:chgData name="Deborah Shaw" userId="79bf7848-a030-4096-934a-3abbfde4984a" providerId="ADAL" clId="{8DE9E9FB-001C-4B84-83DE-E1F7ABB9FAA3}" dt="2025-10-06T17:14:54.298" v="44"/>
        <pc:sldMkLst>
          <pc:docMk/>
          <pc:sldMk cId="337764547" sldId="292"/>
        </pc:sldMkLst>
      </pc:sldChg>
      <pc:sldChg chg="add">
        <pc:chgData name="Deborah Shaw" userId="79bf7848-a030-4096-934a-3abbfde4984a" providerId="ADAL" clId="{8DE9E9FB-001C-4B84-83DE-E1F7ABB9FAA3}" dt="2025-10-06T17:17:05.227" v="45"/>
        <pc:sldMkLst>
          <pc:docMk/>
          <pc:sldMk cId="3985300907" sldId="294"/>
        </pc:sldMkLst>
      </pc:sldChg>
      <pc:sldChg chg="del">
        <pc:chgData name="Deborah Shaw" userId="79bf7848-a030-4096-934a-3abbfde4984a" providerId="ADAL" clId="{8DE9E9FB-001C-4B84-83DE-E1F7ABB9FAA3}" dt="2025-10-06T18:10:46.853" v="284" actId="2696"/>
        <pc:sldMkLst>
          <pc:docMk/>
          <pc:sldMk cId="2020292330" sldId="295"/>
        </pc:sldMkLst>
      </pc:sldChg>
      <pc:sldChg chg="del">
        <pc:chgData name="Deborah Shaw" userId="79bf7848-a030-4096-934a-3abbfde4984a" providerId="ADAL" clId="{8DE9E9FB-001C-4B84-83DE-E1F7ABB9FAA3}" dt="2025-10-06T18:10:45.473" v="283" actId="2696"/>
        <pc:sldMkLst>
          <pc:docMk/>
          <pc:sldMk cId="4064665203" sldId="296"/>
        </pc:sldMkLst>
      </pc:sldChg>
      <pc:sldChg chg="del">
        <pc:chgData name="Deborah Shaw" userId="79bf7848-a030-4096-934a-3abbfde4984a" providerId="ADAL" clId="{8DE9E9FB-001C-4B84-83DE-E1F7ABB9FAA3}" dt="2025-10-06T18:10:44.074" v="282" actId="2696"/>
        <pc:sldMkLst>
          <pc:docMk/>
          <pc:sldMk cId="3669728417" sldId="297"/>
        </pc:sldMkLst>
      </pc:sldChg>
      <pc:sldChg chg="modSp mod">
        <pc:chgData name="Deborah Shaw" userId="79bf7848-a030-4096-934a-3abbfde4984a" providerId="ADAL" clId="{8DE9E9FB-001C-4B84-83DE-E1F7ABB9FAA3}" dt="2025-10-06T16:35:31.132" v="41" actId="1076"/>
        <pc:sldMkLst>
          <pc:docMk/>
          <pc:sldMk cId="3629754069" sldId="299"/>
        </pc:sldMkLst>
        <pc:spChg chg="mod">
          <ac:chgData name="Deborah Shaw" userId="79bf7848-a030-4096-934a-3abbfde4984a" providerId="ADAL" clId="{8DE9E9FB-001C-4B84-83DE-E1F7ABB9FAA3}" dt="2025-10-06T16:35:31.132" v="41" actId="1076"/>
          <ac:spMkLst>
            <pc:docMk/>
            <pc:sldMk cId="3629754069" sldId="299"/>
            <ac:spMk id="3" creationId="{117E80A5-0A88-072D-D373-1B79DB1B2DCA}"/>
          </ac:spMkLst>
        </pc:spChg>
        <pc:spChg chg="mod">
          <ac:chgData name="Deborah Shaw" userId="79bf7848-a030-4096-934a-3abbfde4984a" providerId="ADAL" clId="{8DE9E9FB-001C-4B84-83DE-E1F7ABB9FAA3}" dt="2025-10-06T16:34:55.260" v="30" actId="1076"/>
          <ac:spMkLst>
            <pc:docMk/>
            <pc:sldMk cId="3629754069" sldId="299"/>
            <ac:spMk id="7" creationId="{6D1C5468-2E27-9AF9-E8A7-9D00C2F6695F}"/>
          </ac:spMkLst>
        </pc:spChg>
        <pc:picChg chg="mod modCrop">
          <ac:chgData name="Deborah Shaw" userId="79bf7848-a030-4096-934a-3abbfde4984a" providerId="ADAL" clId="{8DE9E9FB-001C-4B84-83DE-E1F7ABB9FAA3}" dt="2025-10-06T16:35:13.604" v="37" actId="1076"/>
          <ac:picMkLst>
            <pc:docMk/>
            <pc:sldMk cId="3629754069" sldId="299"/>
            <ac:picMk id="6" creationId="{4B1342BB-B465-1A3D-28BC-F5045ABD0A0E}"/>
          </ac:picMkLst>
        </pc:picChg>
        <pc:cxnChg chg="mod">
          <ac:chgData name="Deborah Shaw" userId="79bf7848-a030-4096-934a-3abbfde4984a" providerId="ADAL" clId="{8DE9E9FB-001C-4B84-83DE-E1F7ABB9FAA3}" dt="2025-10-06T16:34:57.460" v="31" actId="1076"/>
          <ac:cxnSpMkLst>
            <pc:docMk/>
            <pc:sldMk cId="3629754069" sldId="299"/>
            <ac:cxnSpMk id="8" creationId="{A525E1EC-2B3D-B92F-74BA-AE9AEC3DD826}"/>
          </ac:cxnSpMkLst>
        </pc:cxnChg>
      </pc:sldChg>
      <pc:sldChg chg="del">
        <pc:chgData name="Deborah Shaw" userId="79bf7848-a030-4096-934a-3abbfde4984a" providerId="ADAL" clId="{8DE9E9FB-001C-4B84-83DE-E1F7ABB9FAA3}" dt="2025-10-06T18:10:43.068" v="281" actId="2696"/>
        <pc:sldMkLst>
          <pc:docMk/>
          <pc:sldMk cId="573235028" sldId="300"/>
        </pc:sldMkLst>
      </pc:sldChg>
      <pc:sldChg chg="del">
        <pc:chgData name="Deborah Shaw" userId="79bf7848-a030-4096-934a-3abbfde4984a" providerId="ADAL" clId="{8DE9E9FB-001C-4B84-83DE-E1F7ABB9FAA3}" dt="2025-10-06T18:10:42.077" v="280" actId="2696"/>
        <pc:sldMkLst>
          <pc:docMk/>
          <pc:sldMk cId="1169938722" sldId="301"/>
        </pc:sldMkLst>
      </pc:sldChg>
      <pc:sldChg chg="addSp delSp modSp add del mod">
        <pc:chgData name="Deborah Shaw" userId="79bf7848-a030-4096-934a-3abbfde4984a" providerId="ADAL" clId="{8DE9E9FB-001C-4B84-83DE-E1F7ABB9FAA3}" dt="2025-10-06T17:41:49.119" v="250" actId="2696"/>
        <pc:sldMkLst>
          <pc:docMk/>
          <pc:sldMk cId="2468235890" sldId="307"/>
        </pc:sldMkLst>
        <pc:spChg chg="del mod">
          <ac:chgData name="Deborah Shaw" userId="79bf7848-a030-4096-934a-3abbfde4984a" providerId="ADAL" clId="{8DE9E9FB-001C-4B84-83DE-E1F7ABB9FAA3}" dt="2025-10-06T17:41:42.267" v="248" actId="21"/>
          <ac:spMkLst>
            <pc:docMk/>
            <pc:sldMk cId="2468235890" sldId="307"/>
            <ac:spMk id="2" creationId="{B1A28244-5C64-A177-448A-5A1B08FF96F4}"/>
          </ac:spMkLst>
        </pc:spChg>
        <pc:spChg chg="add mod">
          <ac:chgData name="Deborah Shaw" userId="79bf7848-a030-4096-934a-3abbfde4984a" providerId="ADAL" clId="{8DE9E9FB-001C-4B84-83DE-E1F7ABB9FAA3}" dt="2025-10-06T17:41:42.267" v="248" actId="21"/>
          <ac:spMkLst>
            <pc:docMk/>
            <pc:sldMk cId="2468235890" sldId="307"/>
            <ac:spMk id="5" creationId="{A5A145BD-4848-246F-D856-AACBE366B6DD}"/>
          </ac:spMkLst>
        </pc:spChg>
      </pc:sldChg>
      <pc:sldChg chg="addSp modSp add mod">
        <pc:chgData name="Deborah Shaw" userId="79bf7848-a030-4096-934a-3abbfde4984a" providerId="ADAL" clId="{8DE9E9FB-001C-4B84-83DE-E1F7ABB9FAA3}" dt="2025-10-06T17:42:18.943" v="256" actId="207"/>
        <pc:sldMkLst>
          <pc:docMk/>
          <pc:sldMk cId="1989235478" sldId="309"/>
        </pc:sldMkLst>
        <pc:spChg chg="add mod">
          <ac:chgData name="Deborah Shaw" userId="79bf7848-a030-4096-934a-3abbfde4984a" providerId="ADAL" clId="{8DE9E9FB-001C-4B84-83DE-E1F7ABB9FAA3}" dt="2025-10-06T17:42:18.943" v="256" actId="207"/>
          <ac:spMkLst>
            <pc:docMk/>
            <pc:sldMk cId="1989235478" sldId="309"/>
            <ac:spMk id="3" creationId="{8BFD6D67-28BB-9FF3-251B-08C05123DF05}"/>
          </ac:spMkLst>
        </pc:spChg>
        <pc:picChg chg="mod">
          <ac:chgData name="Deborah Shaw" userId="79bf7848-a030-4096-934a-3abbfde4984a" providerId="ADAL" clId="{8DE9E9FB-001C-4B84-83DE-E1F7ABB9FAA3}" dt="2025-10-06T17:42:12.418" v="255" actId="1076"/>
          <ac:picMkLst>
            <pc:docMk/>
            <pc:sldMk cId="1989235478" sldId="309"/>
            <ac:picMk id="2" creationId="{A082F40B-FC7B-428D-7BEB-E69D4B2264D9}"/>
          </ac:picMkLst>
        </pc:picChg>
      </pc:sldChg>
      <pc:sldChg chg="addSp delSp modSp add mod ord modAnim">
        <pc:chgData name="Deborah Shaw" userId="79bf7848-a030-4096-934a-3abbfde4984a" providerId="ADAL" clId="{8DE9E9FB-001C-4B84-83DE-E1F7ABB9FAA3}" dt="2025-10-06T17:43:17.055" v="262"/>
        <pc:sldMkLst>
          <pc:docMk/>
          <pc:sldMk cId="4222714323" sldId="310"/>
        </pc:sldMkLst>
        <pc:spChg chg="del">
          <ac:chgData name="Deborah Shaw" userId="79bf7848-a030-4096-934a-3abbfde4984a" providerId="ADAL" clId="{8DE9E9FB-001C-4B84-83DE-E1F7ABB9FAA3}" dt="2025-10-06T17:38:38.214" v="58" actId="21"/>
          <ac:spMkLst>
            <pc:docMk/>
            <pc:sldMk cId="4222714323" sldId="310"/>
            <ac:spMk id="2" creationId="{25673E83-7F34-4324-5E54-A1721F3D9029}"/>
          </ac:spMkLst>
        </pc:spChg>
        <pc:spChg chg="add mod">
          <ac:chgData name="Deborah Shaw" userId="79bf7848-a030-4096-934a-3abbfde4984a" providerId="ADAL" clId="{8DE9E9FB-001C-4B84-83DE-E1F7ABB9FAA3}" dt="2025-10-06T17:38:58.511" v="60" actId="1076"/>
          <ac:spMkLst>
            <pc:docMk/>
            <pc:sldMk cId="4222714323" sldId="310"/>
            <ac:spMk id="4" creationId="{DA957B09-1FD8-737B-7108-559EA048D29A}"/>
          </ac:spMkLst>
        </pc:spChg>
        <pc:spChg chg="add del mod">
          <ac:chgData name="Deborah Shaw" userId="79bf7848-a030-4096-934a-3abbfde4984a" providerId="ADAL" clId="{8DE9E9FB-001C-4B84-83DE-E1F7ABB9FAA3}" dt="2025-10-06T17:38:53.750" v="59" actId="21"/>
          <ac:spMkLst>
            <pc:docMk/>
            <pc:sldMk cId="4222714323" sldId="310"/>
            <ac:spMk id="6" creationId="{ABABF56F-F618-F090-4533-232483134464}"/>
          </ac:spMkLst>
        </pc:spChg>
      </pc:sldChg>
      <pc:sldChg chg="addSp delSp modSp add del mod">
        <pc:chgData name="Deborah Shaw" userId="79bf7848-a030-4096-934a-3abbfde4984a" providerId="ADAL" clId="{8DE9E9FB-001C-4B84-83DE-E1F7ABB9FAA3}" dt="2025-10-06T17:40:43.236" v="130" actId="2696"/>
        <pc:sldMkLst>
          <pc:docMk/>
          <pc:sldMk cId="1809653663" sldId="312"/>
        </pc:sldMkLst>
        <pc:spChg chg="del mod">
          <ac:chgData name="Deborah Shaw" userId="79bf7848-a030-4096-934a-3abbfde4984a" providerId="ADAL" clId="{8DE9E9FB-001C-4B84-83DE-E1F7ABB9FAA3}" dt="2025-10-06T17:40:33.547" v="128" actId="21"/>
          <ac:spMkLst>
            <pc:docMk/>
            <pc:sldMk cId="1809653663" sldId="312"/>
            <ac:spMk id="2" creationId="{9813F954-855B-B55D-5F55-C5F0FDDD7CD5}"/>
          </ac:spMkLst>
        </pc:spChg>
        <pc:spChg chg="add mod">
          <ac:chgData name="Deborah Shaw" userId="79bf7848-a030-4096-934a-3abbfde4984a" providerId="ADAL" clId="{8DE9E9FB-001C-4B84-83DE-E1F7ABB9FAA3}" dt="2025-10-06T17:40:33.547" v="128" actId="21"/>
          <ac:spMkLst>
            <pc:docMk/>
            <pc:sldMk cId="1809653663" sldId="312"/>
            <ac:spMk id="5" creationId="{09DFA68F-3DC8-96A9-77C8-DB92E7C6156B}"/>
          </ac:spMkLst>
        </pc:spChg>
      </pc:sldChg>
      <pc:sldChg chg="addSp modSp add mod">
        <pc:chgData name="Deborah Shaw" userId="79bf7848-a030-4096-934a-3abbfde4984a" providerId="ADAL" clId="{8DE9E9FB-001C-4B84-83DE-E1F7ABB9FAA3}" dt="2025-10-06T17:42:44.795" v="261" actId="207"/>
        <pc:sldMkLst>
          <pc:docMk/>
          <pc:sldMk cId="4075324537" sldId="313"/>
        </pc:sldMkLst>
        <pc:spChg chg="add mod">
          <ac:chgData name="Deborah Shaw" userId="79bf7848-a030-4096-934a-3abbfde4984a" providerId="ADAL" clId="{8DE9E9FB-001C-4B84-83DE-E1F7ABB9FAA3}" dt="2025-10-06T17:42:44.795" v="261" actId="207"/>
          <ac:spMkLst>
            <pc:docMk/>
            <pc:sldMk cId="4075324537" sldId="313"/>
            <ac:spMk id="2" creationId="{9813F954-855B-B55D-5F55-C5F0FDDD7CD5}"/>
          </ac:spMkLst>
        </pc:spChg>
        <pc:picChg chg="mod">
          <ac:chgData name="Deborah Shaw" userId="79bf7848-a030-4096-934a-3abbfde4984a" providerId="ADAL" clId="{8DE9E9FB-001C-4B84-83DE-E1F7ABB9FAA3}" dt="2025-10-06T17:42:39.759" v="260" actId="1076"/>
          <ac:picMkLst>
            <pc:docMk/>
            <pc:sldMk cId="4075324537" sldId="313"/>
            <ac:picMk id="3" creationId="{9B95F7C5-8C27-AF3E-97BA-523FA2671BC4}"/>
          </ac:picMkLst>
        </pc:picChg>
      </pc:sldChg>
      <pc:sldChg chg="add">
        <pc:chgData name="Deborah Shaw" userId="79bf7848-a030-4096-934a-3abbfde4984a" providerId="ADAL" clId="{8DE9E9FB-001C-4B84-83DE-E1F7ABB9FAA3}" dt="2025-10-06T17:14:19.901" v="43"/>
        <pc:sldMkLst>
          <pc:docMk/>
          <pc:sldMk cId="4139107730" sldId="330"/>
        </pc:sldMkLst>
      </pc:sldChg>
      <pc:sldChg chg="addSp delSp modSp add del mod">
        <pc:chgData name="Deborah Shaw" userId="79bf7848-a030-4096-934a-3abbfde4984a" providerId="ADAL" clId="{8DE9E9FB-001C-4B84-83DE-E1F7ABB9FAA3}" dt="2025-10-06T17:41:20.921" v="168" actId="2696"/>
        <pc:sldMkLst>
          <pc:docMk/>
          <pc:sldMk cId="2380643422" sldId="331"/>
        </pc:sldMkLst>
        <pc:spChg chg="del mod">
          <ac:chgData name="Deborah Shaw" userId="79bf7848-a030-4096-934a-3abbfde4984a" providerId="ADAL" clId="{8DE9E9FB-001C-4B84-83DE-E1F7ABB9FAA3}" dt="2025-10-06T17:41:12.244" v="166" actId="21"/>
          <ac:spMkLst>
            <pc:docMk/>
            <pc:sldMk cId="2380643422" sldId="331"/>
            <ac:spMk id="2" creationId="{8BFD6D67-28BB-9FF3-251B-08C05123DF05}"/>
          </ac:spMkLst>
        </pc:spChg>
        <pc:spChg chg="add mod">
          <ac:chgData name="Deborah Shaw" userId="79bf7848-a030-4096-934a-3abbfde4984a" providerId="ADAL" clId="{8DE9E9FB-001C-4B84-83DE-E1F7ABB9FAA3}" dt="2025-10-06T17:41:12.244" v="166" actId="21"/>
          <ac:spMkLst>
            <pc:docMk/>
            <pc:sldMk cId="2380643422" sldId="331"/>
            <ac:spMk id="5" creationId="{36C4DDBF-3C01-09CF-C753-E5A7C70311A0}"/>
          </ac:spMkLst>
        </pc:spChg>
      </pc:sldChg>
      <pc:sldChg chg="add modAnim">
        <pc:chgData name="Deborah Shaw" userId="79bf7848-a030-4096-934a-3abbfde4984a" providerId="ADAL" clId="{8DE9E9FB-001C-4B84-83DE-E1F7ABB9FAA3}" dt="2025-10-06T17:59:26.242" v="273"/>
        <pc:sldMkLst>
          <pc:docMk/>
          <pc:sldMk cId="2523639167" sldId="332"/>
        </pc:sldMkLst>
      </pc:sldChg>
      <pc:sldChg chg="add modAnim">
        <pc:chgData name="Deborah Shaw" userId="79bf7848-a030-4096-934a-3abbfde4984a" providerId="ADAL" clId="{8DE9E9FB-001C-4B84-83DE-E1F7ABB9FAA3}" dt="2025-10-06T18:04:27.642" v="279"/>
        <pc:sldMkLst>
          <pc:docMk/>
          <pc:sldMk cId="1232744159" sldId="333"/>
        </pc:sldMkLst>
      </pc:sldChg>
    </pc:docChg>
  </pc:docChgLst>
  <pc:docChgLst>
    <pc:chgData name="Deborah Shaw" userId="79bf7848-a030-4096-934a-3abbfde4984a" providerId="ADAL" clId="{3FA939E5-0B09-47E5-B49C-BB2376973E19}"/>
    <pc:docChg chg="modSld">
      <pc:chgData name="Deborah Shaw" userId="79bf7848-a030-4096-934a-3abbfde4984a" providerId="ADAL" clId="{3FA939E5-0B09-47E5-B49C-BB2376973E19}" dt="2024-03-15T02:08:49.390" v="2" actId="20577"/>
      <pc:docMkLst>
        <pc:docMk/>
      </pc:docMkLst>
      <pc:sldChg chg="modSp mod">
        <pc:chgData name="Deborah Shaw" userId="79bf7848-a030-4096-934a-3abbfde4984a" providerId="ADAL" clId="{3FA939E5-0B09-47E5-B49C-BB2376973E19}" dt="2024-03-15T02:08:49.390" v="2" actId="20577"/>
        <pc:sldMkLst>
          <pc:docMk/>
          <pc:sldMk cId="2020292330" sldId="295"/>
        </pc:sldMkLst>
      </pc:sldChg>
    </pc:docChg>
  </pc:docChgLst>
  <pc:docChgLst>
    <pc:chgData name="Deborah Shaw" userId="S::deborah_shaw@wycliffeassociates.org::79bf7848-a030-4096-934a-3abbfde4984a" providerId="AD" clId="Web-{F78FCA9B-357C-144B-F215-2B70A1124C26}"/>
    <pc:docChg chg="addSld sldOrd">
      <pc:chgData name="Deborah Shaw" userId="S::deborah_shaw@wycliffeassociates.org::79bf7848-a030-4096-934a-3abbfde4984a" providerId="AD" clId="Web-{F78FCA9B-357C-144B-F215-2B70A1124C26}" dt="2023-12-17T22:11:42.544" v="1"/>
      <pc:docMkLst>
        <pc:docMk/>
      </pc:docMkLst>
      <pc:sldChg chg="add ord">
        <pc:chgData name="Deborah Shaw" userId="S::deborah_shaw@wycliffeassociates.org::79bf7848-a030-4096-934a-3abbfde4984a" providerId="AD" clId="Web-{F78FCA9B-357C-144B-F215-2B70A1124C26}" dt="2023-12-17T22:11:42.544" v="1"/>
        <pc:sldMkLst>
          <pc:docMk/>
          <pc:sldMk cId="3829610916" sldId="298"/>
        </pc:sldMkLst>
      </pc:sldChg>
    </pc:docChg>
  </pc:docChgLst>
  <pc:docChgLst>
    <pc:chgData name="Mary Stout" userId="S::mary_stout@wycliffeassociates.org::aa3233c2-3252-4841-9088-85efb7bdb5d2" providerId="AD" clId="Web-{F52406D8-9CA2-414B-A0D2-D06551BC2F24}"/>
    <pc:docChg chg="addSld modSld">
      <pc:chgData name="Mary Stout" userId="S::mary_stout@wycliffeassociates.org::aa3233c2-3252-4841-9088-85efb7bdb5d2" providerId="AD" clId="Web-{F52406D8-9CA2-414B-A0D2-D06551BC2F24}" dt="2023-12-20T20:23:44.704" v="7" actId="1076"/>
      <pc:docMkLst>
        <pc:docMk/>
      </pc:docMkLst>
      <pc:sldChg chg="addSp delSp modSp new">
        <pc:chgData name="Mary Stout" userId="S::mary_stout@wycliffeassociates.org::aa3233c2-3252-4841-9088-85efb7bdb5d2" providerId="AD" clId="Web-{F52406D8-9CA2-414B-A0D2-D06551BC2F24}" dt="2023-12-20T20:23:44.704" v="7" actId="1076"/>
        <pc:sldMkLst>
          <pc:docMk/>
          <pc:sldMk cId="573235028" sldId="300"/>
        </pc:sldMkLst>
      </pc:sldChg>
    </pc:docChg>
  </pc:docChgLst>
  <pc:docChgLst>
    <pc:chgData name="Deborah Shaw" userId="S::deborah_shaw@wycliffeassociates.org::79bf7848-a030-4096-934a-3abbfde4984a" providerId="AD" clId="Web-{39D92157-BCD2-B02C-24D7-43B1D75419B1}"/>
    <pc:docChg chg="modSld">
      <pc:chgData name="Deborah Shaw" userId="S::deborah_shaw@wycliffeassociates.org::79bf7848-a030-4096-934a-3abbfde4984a" providerId="AD" clId="Web-{39D92157-BCD2-B02C-24D7-43B1D75419B1}" dt="2023-12-26T22:05:04.571" v="8" actId="20577"/>
      <pc:docMkLst>
        <pc:docMk/>
      </pc:docMkLst>
      <pc:sldChg chg="modSp">
        <pc:chgData name="Deborah Shaw" userId="S::deborah_shaw@wycliffeassociates.org::79bf7848-a030-4096-934a-3abbfde4984a" providerId="AD" clId="Web-{39D92157-BCD2-B02C-24D7-43B1D75419B1}" dt="2023-12-26T22:05:04.571" v="8" actId="20577"/>
        <pc:sldMkLst>
          <pc:docMk/>
          <pc:sldMk cId="4064665203"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10/6/2025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may remember, from when you were first trained by WA in Church-Owned Bible Translation (or COBT), that these are the 6 behaviors that follow from the 4 COBT beliefs of Ability, Authority, Responsibility, and Accountability. We are focusing here on the fourth behavior, the responsibility the church has for Scripture engagement in their own local community.</a:t>
            </a:r>
          </a:p>
          <a:p>
            <a:endParaRPr lang="en-US" dirty="0"/>
          </a:p>
        </p:txBody>
      </p:sp>
      <p:sp>
        <p:nvSpPr>
          <p:cNvPr id="4" name="Slide Number Placeholder 3"/>
          <p:cNvSpPr>
            <a:spLocks noGrp="1"/>
          </p:cNvSpPr>
          <p:nvPr>
            <p:ph type="sldNum" sz="quarter" idx="5"/>
          </p:nvPr>
        </p:nvSpPr>
        <p:spPr/>
        <p:txBody>
          <a:bodyPr/>
          <a:lstStyle/>
          <a:p>
            <a:fld id="{9939B3C9-13A9-6540-8F68-9A544DD081BF}" type="slidenum">
              <a:rPr lang="en-US" smtClean="0"/>
              <a:t>3</a:t>
            </a:fld>
            <a:endParaRPr lang="en-US"/>
          </a:p>
        </p:txBody>
      </p:sp>
    </p:spTree>
    <p:extLst>
      <p:ext uri="{BB962C8B-B14F-4D97-AF65-F5344CB8AC3E}">
        <p14:creationId xmlns:p14="http://schemas.microsoft.com/office/powerpoint/2010/main" val="415496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5D7C9E-35D9-4D05-A3C8-EB7FE07A4C81}" type="slidenum">
              <a:rPr lang="en-US" smtClean="0"/>
              <a:t>4</a:t>
            </a:fld>
            <a:endParaRPr lang="en-US"/>
          </a:p>
        </p:txBody>
      </p:sp>
    </p:spTree>
    <p:extLst>
      <p:ext uri="{BB962C8B-B14F-4D97-AF65-F5344CB8AC3E}">
        <p14:creationId xmlns:p14="http://schemas.microsoft.com/office/powerpoint/2010/main" val="3829543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DA6D4-DDDB-7901-755F-01CEAAEE7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9A7608-ED84-2D0E-2314-E8CFFCCBAB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E306A-9BAA-9B74-A40D-275463DE9B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44CE8A-C5AD-D3D6-E32A-5CD3BD553A6C}"/>
              </a:ext>
            </a:extLst>
          </p:cNvPr>
          <p:cNvSpPr>
            <a:spLocks noGrp="1"/>
          </p:cNvSpPr>
          <p:nvPr>
            <p:ph type="sldNum" sz="quarter" idx="5"/>
          </p:nvPr>
        </p:nvSpPr>
        <p:spPr/>
        <p:txBody>
          <a:bodyPr/>
          <a:lstStyle/>
          <a:p>
            <a:fld id="{9939B3C9-13A9-6540-8F68-9A544DD081BF}" type="slidenum">
              <a:rPr lang="en-US" smtClean="0"/>
              <a:t>8</a:t>
            </a:fld>
            <a:endParaRPr lang="en-US"/>
          </a:p>
        </p:txBody>
      </p:sp>
    </p:spTree>
    <p:extLst>
      <p:ext uri="{BB962C8B-B14F-4D97-AF65-F5344CB8AC3E}">
        <p14:creationId xmlns:p14="http://schemas.microsoft.com/office/powerpoint/2010/main" val="428458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A9AA6-D776-47DB-BD05-B02BC9616601}" type="slidenum">
              <a:rPr lang="en-US" smtClean="0"/>
              <a:t>9</a:t>
            </a:fld>
            <a:endParaRPr lang="en-US"/>
          </a:p>
        </p:txBody>
      </p:sp>
    </p:spTree>
    <p:extLst>
      <p:ext uri="{BB962C8B-B14F-4D97-AF65-F5344CB8AC3E}">
        <p14:creationId xmlns:p14="http://schemas.microsoft.com/office/powerpoint/2010/main" val="364480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3 bookmarks on 1 page. Showing that we can provide resources that are cost-effective for the community. </a:t>
            </a:r>
          </a:p>
          <a:p>
            <a:endParaRPr lang="en-US" dirty="0"/>
          </a:p>
        </p:txBody>
      </p:sp>
      <p:sp>
        <p:nvSpPr>
          <p:cNvPr id="4" name="Slide Number Placeholder 3"/>
          <p:cNvSpPr>
            <a:spLocks noGrp="1"/>
          </p:cNvSpPr>
          <p:nvPr>
            <p:ph type="sldNum" sz="quarter" idx="5"/>
          </p:nvPr>
        </p:nvSpPr>
        <p:spPr/>
        <p:txBody>
          <a:bodyPr/>
          <a:lstStyle/>
          <a:p>
            <a:fld id="{9939B3C9-13A9-6540-8F68-9A544DD081BF}" type="slidenum">
              <a:rPr lang="en-US" smtClean="0"/>
              <a:t>10</a:t>
            </a:fld>
            <a:endParaRPr lang="en-US"/>
          </a:p>
        </p:txBody>
      </p:sp>
    </p:spTree>
    <p:extLst>
      <p:ext uri="{BB962C8B-B14F-4D97-AF65-F5344CB8AC3E}">
        <p14:creationId xmlns:p14="http://schemas.microsoft.com/office/powerpoint/2010/main" val="4186624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is God worksheet – use to practice in the group to taste and experience the SE resources.</a:t>
            </a:r>
          </a:p>
        </p:txBody>
      </p:sp>
      <p:sp>
        <p:nvSpPr>
          <p:cNvPr id="4" name="Slide Number Placeholder 3"/>
          <p:cNvSpPr>
            <a:spLocks noGrp="1"/>
          </p:cNvSpPr>
          <p:nvPr>
            <p:ph type="sldNum" sz="quarter" idx="5"/>
          </p:nvPr>
        </p:nvSpPr>
        <p:spPr/>
        <p:txBody>
          <a:bodyPr/>
          <a:lstStyle/>
          <a:p>
            <a:fld id="{9939B3C9-13A9-6540-8F68-9A544DD081BF}" type="slidenum">
              <a:rPr lang="en-US" smtClean="0"/>
              <a:t>11</a:t>
            </a:fld>
            <a:endParaRPr lang="en-US"/>
          </a:p>
        </p:txBody>
      </p:sp>
    </p:spTree>
    <p:extLst>
      <p:ext uri="{BB962C8B-B14F-4D97-AF65-F5344CB8AC3E}">
        <p14:creationId xmlns:p14="http://schemas.microsoft.com/office/powerpoint/2010/main" val="2411342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S.E.A. to review and create </a:t>
            </a:r>
            <a:r>
              <a:rPr lang="en-US" b="1" dirty="0"/>
              <a:t>familiarity</a:t>
            </a:r>
            <a:r>
              <a:rPr lang="en-US" dirty="0"/>
              <a:t>. Answer the translators’ questions if something is not clear. </a:t>
            </a:r>
            <a:r>
              <a:rPr lang="en-US" u="sng" dirty="0"/>
              <a:t>(Do not </a:t>
            </a:r>
            <a:r>
              <a:rPr lang="en-US" dirty="0"/>
              <a:t>fill out the SEA form until ready to receive WA’s assistance.)</a:t>
            </a:r>
          </a:p>
        </p:txBody>
      </p:sp>
      <p:sp>
        <p:nvSpPr>
          <p:cNvPr id="4" name="Slide Number Placeholder 3"/>
          <p:cNvSpPr>
            <a:spLocks noGrp="1"/>
          </p:cNvSpPr>
          <p:nvPr>
            <p:ph type="sldNum" sz="quarter" idx="5"/>
          </p:nvPr>
        </p:nvSpPr>
        <p:spPr/>
        <p:txBody>
          <a:bodyPr/>
          <a:lstStyle/>
          <a:p>
            <a:fld id="{38EA9AA6-D776-47DB-BD05-B02BC9616601}" type="slidenum">
              <a:rPr lang="en-US" smtClean="0"/>
              <a:t>13</a:t>
            </a:fld>
            <a:endParaRPr lang="en-US"/>
          </a:p>
        </p:txBody>
      </p:sp>
    </p:spTree>
    <p:extLst>
      <p:ext uri="{BB962C8B-B14F-4D97-AF65-F5344CB8AC3E}">
        <p14:creationId xmlns:p14="http://schemas.microsoft.com/office/powerpoint/2010/main" val="3903123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10/6/2025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6.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8.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l="688" t="9441" r="688" b="17971"/>
          <a:stretch>
            <a:fillRect/>
          </a:stretch>
        </p:blipFill>
        <p:spPr>
          <a:xfrm>
            <a:off x="0" y="146817"/>
            <a:ext cx="914400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2983342" y="3502335"/>
            <a:ext cx="6175975" cy="3234176"/>
          </a:xfrm>
        </p:spPr>
        <p:txBody>
          <a:bodyPr anchor="ctr">
            <a:normAutofit fontScale="92500" lnSpcReduction="20000"/>
          </a:bodyPr>
          <a:lstStyle/>
          <a:p>
            <a:pPr marL="0" marR="0" indent="0" fontAlgn="base">
              <a:spcBef>
                <a:spcPts val="0"/>
              </a:spcBef>
              <a:spcAft>
                <a:spcPts val="0"/>
              </a:spcAft>
              <a:buNone/>
            </a:pPr>
            <a:r>
              <a:rPr lang="en-US" sz="1800" dirty="0">
                <a:solidFill>
                  <a:schemeClr val="accent1">
                    <a:lumMod val="50000"/>
                  </a:schemeClr>
                </a:solidFill>
                <a:effectLst/>
                <a:latin typeface="Arial" panose="020B0604020202020204" pitchFamily="34" charset="0"/>
                <a:ea typeface="Times New Roman" panose="02020603050405020304" pitchFamily="18" charset="0"/>
              </a:rPr>
              <a:t>Yahweh commanded us to always keep all these statutes, to fear Yahweh our God for our good, so that he might keep us alive, as we are today. If we keep all these commands before Yahweh our God, as he has commanded us, this will be our righteousness (</a:t>
            </a:r>
            <a:r>
              <a:rPr lang="en-US" sz="1800" b="1" dirty="0">
                <a:solidFill>
                  <a:schemeClr val="accent1">
                    <a:lumMod val="50000"/>
                  </a:schemeClr>
                </a:solidFill>
                <a:effectLst/>
                <a:latin typeface="Arial" panose="020B0604020202020204" pitchFamily="34" charset="0"/>
                <a:ea typeface="Times New Roman" panose="02020603050405020304" pitchFamily="18" charset="0"/>
              </a:rPr>
              <a:t>Deut. 6:24-25). </a:t>
            </a:r>
            <a:endParaRPr lang="en-US" sz="1800" b="1"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800" dirty="0">
                <a:solidFill>
                  <a:schemeClr val="accent1">
                    <a:lumMod val="50000"/>
                  </a:schemeClr>
                </a:solidFill>
                <a:effectLst/>
                <a:latin typeface="Arial" panose="020B0604020202020204" pitchFamily="34" charset="0"/>
                <a:ea typeface="Times New Roman" panose="02020603050405020304" pitchFamily="18" charset="0"/>
              </a:rPr>
              <a:t>Therefore, everyone who hears my words and obeys them will be like a wise man who built his house upon a rock. The rain came down, the floods came, and the winds blew and beat upon that house, but it did not fall down, for it was founded on the rock (</a:t>
            </a:r>
            <a:r>
              <a:rPr lang="en-US" sz="1800" b="1" dirty="0">
                <a:solidFill>
                  <a:schemeClr val="accent1">
                    <a:lumMod val="50000"/>
                  </a:schemeClr>
                </a:solidFill>
                <a:effectLst/>
                <a:latin typeface="Arial" panose="020B0604020202020204" pitchFamily="34" charset="0"/>
                <a:ea typeface="Times New Roman" panose="02020603050405020304" pitchFamily="18" charset="0"/>
              </a:rPr>
              <a:t>Matt. 7:24-25</a:t>
            </a:r>
            <a:r>
              <a:rPr lang="en-US" sz="1800" dirty="0">
                <a:solidFill>
                  <a:schemeClr val="accent1">
                    <a:lumMod val="50000"/>
                  </a:schemeClr>
                </a:solidFill>
                <a:effectLst/>
                <a:latin typeface="Arial" panose="020B0604020202020204" pitchFamily="34" charset="0"/>
                <a:ea typeface="Times New Roman" panose="02020603050405020304" pitchFamily="18" charset="0"/>
              </a:rPr>
              <a:t>). </a:t>
            </a:r>
            <a:endParaRPr lang="en-US" sz="1800"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800" dirty="0">
                <a:solidFill>
                  <a:schemeClr val="accent1">
                    <a:lumMod val="50000"/>
                  </a:schemeClr>
                </a:solidFill>
                <a:effectLst/>
                <a:latin typeface="Arial" panose="020B0604020202020204" pitchFamily="34" charset="0"/>
                <a:ea typeface="Times New Roman" panose="02020603050405020304" pitchFamily="18" charset="0"/>
              </a:rPr>
              <a:t>Now the goal of the commandment is love from a pure heart, from a good conscience, and from a sincere faith (</a:t>
            </a:r>
            <a:r>
              <a:rPr lang="en-US" sz="1800" b="1" dirty="0">
                <a:solidFill>
                  <a:schemeClr val="accent1">
                    <a:lumMod val="50000"/>
                  </a:schemeClr>
                </a:solidFill>
                <a:effectLst/>
                <a:latin typeface="Arial" panose="020B0604020202020204" pitchFamily="34" charset="0"/>
                <a:ea typeface="Times New Roman" panose="02020603050405020304" pitchFamily="18" charset="0"/>
              </a:rPr>
              <a:t>1 Tim. 1:5</a:t>
            </a:r>
            <a:r>
              <a:rPr lang="en-US" sz="1800" dirty="0">
                <a:solidFill>
                  <a:schemeClr val="accent1">
                    <a:lumMod val="50000"/>
                  </a:schemeClr>
                </a:solidFill>
                <a:effectLst/>
                <a:latin typeface="Arial" panose="020B0604020202020204" pitchFamily="34" charset="0"/>
                <a:ea typeface="Times New Roman" panose="02020603050405020304" pitchFamily="18" charset="0"/>
              </a:rPr>
              <a:t>). </a:t>
            </a:r>
            <a:endParaRPr lang="en-US" sz="1600" dirty="0">
              <a:solidFill>
                <a:schemeClr val="accent1">
                  <a:lumMod val="50000"/>
                </a:schemeClr>
              </a:solidFill>
              <a:effectLst/>
              <a:latin typeface="Calibri"/>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400" dirty="0">
                <a:latin typeface="Calibri"/>
                <a:ea typeface="Times New Roman" panose="02020603050405020304" pitchFamily="18" charset="0"/>
                <a:cs typeface="Arial"/>
              </a:rPr>
              <a:t>All Scripture taken from the English Unlocked Literal Bible (ULB), ©2017, 2022 Wycliffe Associates, Available at https://bibleineverylanguage.org/translations, licensed under the Creative Commons Attribution-</a:t>
            </a:r>
            <a:r>
              <a:rPr lang="en-US" sz="1400" dirty="0" err="1">
                <a:latin typeface="Calibri"/>
                <a:ea typeface="Times New Roman" panose="02020603050405020304" pitchFamily="18" charset="0"/>
                <a:cs typeface="Arial"/>
              </a:rPr>
              <a:t>ShareAlike</a:t>
            </a:r>
            <a:r>
              <a:rPr lang="en-US" sz="1400" dirty="0">
                <a:latin typeface="Calibri"/>
                <a:ea typeface="Times New Roman" panose="02020603050405020304" pitchFamily="18" charset="0"/>
                <a:cs typeface="Arial"/>
              </a:rPr>
              <a:t> 4.0 International License. </a:t>
            </a:r>
          </a:p>
          <a:p>
            <a:pPr marL="0" marR="0" indent="0" fontAlgn="base">
              <a:spcBef>
                <a:spcPts val="0"/>
              </a:spcBef>
              <a:spcAft>
                <a:spcPts val="0"/>
              </a:spcAft>
              <a:buNone/>
            </a:pPr>
            <a:r>
              <a:rPr lang="en-US" sz="1400" dirty="0">
                <a:latin typeface="Calibri"/>
                <a:ea typeface="Times New Roman" panose="02020603050405020304" pitchFamily="18" charset="0"/>
                <a:cs typeface="Arial"/>
              </a:rPr>
              <a:t>The English ULB is based on the </a:t>
            </a:r>
            <a:r>
              <a:rPr lang="en-US" sz="1400" dirty="0" err="1">
                <a:latin typeface="Calibri"/>
                <a:ea typeface="Times New Roman" panose="02020603050405020304" pitchFamily="18" charset="0"/>
                <a:cs typeface="Arial"/>
              </a:rPr>
              <a:t>unfoldingWord</a:t>
            </a:r>
            <a:r>
              <a:rPr lang="en-US" sz="1400" dirty="0">
                <a:latin typeface="Calibri"/>
                <a:ea typeface="Times New Roman" panose="02020603050405020304" pitchFamily="18" charset="0"/>
                <a:cs typeface="Arial"/>
              </a:rPr>
              <a:t>® Literal Text, CC BY-SA 4.0. The original work of the </a:t>
            </a:r>
            <a:r>
              <a:rPr lang="en-US" sz="1400" dirty="0" err="1">
                <a:latin typeface="Calibri"/>
                <a:ea typeface="Times New Roman" panose="02020603050405020304" pitchFamily="18" charset="0"/>
                <a:cs typeface="Arial"/>
              </a:rPr>
              <a:t>unfoldingWord</a:t>
            </a:r>
            <a:r>
              <a:rPr lang="en-US" sz="1400" dirty="0">
                <a:latin typeface="Calibri"/>
                <a:ea typeface="Times New Roman" panose="02020603050405020304" pitchFamily="18" charset="0"/>
                <a:cs typeface="Arial"/>
              </a:rPr>
              <a:t>® Literal Text is available at https://unfoldingword.bible/ult/.</a:t>
            </a:r>
          </a:p>
        </p:txBody>
      </p:sp>
      <p:sp>
        <p:nvSpPr>
          <p:cNvPr id="7" name="Rectangle 6">
            <a:extLst>
              <a:ext uri="{FF2B5EF4-FFF2-40B4-BE49-F238E27FC236}">
                <a16:creationId xmlns:a16="http://schemas.microsoft.com/office/drawing/2014/main" id="{6D1C5468-2E27-9AF9-E8A7-9D00C2F6695F}"/>
              </a:ext>
            </a:extLst>
          </p:cNvPr>
          <p:cNvSpPr/>
          <p:nvPr/>
        </p:nvSpPr>
        <p:spPr>
          <a:xfrm>
            <a:off x="20356" y="4483746"/>
            <a:ext cx="2951444" cy="1200329"/>
          </a:xfrm>
          <a:prstGeom prst="rect">
            <a:avLst/>
          </a:prstGeom>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Scripture Engagement</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2968025"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82F40B-FC7B-428D-7BEB-E69D4B2264D9}"/>
              </a:ext>
            </a:extLst>
          </p:cNvPr>
          <p:cNvPicPr>
            <a:picLocks noChangeAspect="1"/>
          </p:cNvPicPr>
          <p:nvPr/>
        </p:nvPicPr>
        <p:blipFill rotWithShape="1">
          <a:blip r:embed="rId3"/>
          <a:srcRect l="20893" t="17712" r="21964"/>
          <a:stretch/>
        </p:blipFill>
        <p:spPr>
          <a:xfrm>
            <a:off x="1110622" y="1123478"/>
            <a:ext cx="6922756" cy="5348010"/>
          </a:xfrm>
          <a:prstGeom prst="rect">
            <a:avLst/>
          </a:prstGeom>
        </p:spPr>
      </p:pic>
      <p:sp>
        <p:nvSpPr>
          <p:cNvPr id="3" name="Title 1">
            <a:extLst>
              <a:ext uri="{FF2B5EF4-FFF2-40B4-BE49-F238E27FC236}">
                <a16:creationId xmlns:a16="http://schemas.microsoft.com/office/drawing/2014/main" id="{8BFD6D67-28BB-9FF3-251B-08C05123DF05}"/>
              </a:ext>
            </a:extLst>
          </p:cNvPr>
          <p:cNvSpPr txBox="1">
            <a:spLocks/>
          </p:cNvSpPr>
          <p:nvPr/>
        </p:nvSpPr>
        <p:spPr>
          <a:xfrm>
            <a:off x="628650" y="386512"/>
            <a:ext cx="7886700" cy="1325563"/>
          </a:xfrm>
          <a:prstGeom prst="rect">
            <a:avLst/>
          </a:prstGeom>
        </p:spPr>
        <p:txBody>
          <a:bodyPr/>
          <a:lst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solidFill>
                  <a:schemeClr val="accent1"/>
                </a:solidFill>
              </a:rPr>
              <a:t>Reading Plans, Study Question Lists</a:t>
            </a:r>
          </a:p>
        </p:txBody>
      </p:sp>
    </p:spTree>
    <p:extLst>
      <p:ext uri="{BB962C8B-B14F-4D97-AF65-F5344CB8AC3E}">
        <p14:creationId xmlns:p14="http://schemas.microsoft.com/office/powerpoint/2010/main" val="198923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5F7C5-8C27-AF3E-97BA-523FA2671BC4}"/>
              </a:ext>
            </a:extLst>
          </p:cNvPr>
          <p:cNvPicPr>
            <a:picLocks noChangeAspect="1"/>
          </p:cNvPicPr>
          <p:nvPr/>
        </p:nvPicPr>
        <p:blipFill>
          <a:blip r:embed="rId3"/>
          <a:stretch>
            <a:fillRect/>
          </a:stretch>
        </p:blipFill>
        <p:spPr>
          <a:xfrm>
            <a:off x="1885237" y="1237354"/>
            <a:ext cx="5373526" cy="5392513"/>
          </a:xfrm>
          <a:prstGeom prst="rect">
            <a:avLst/>
          </a:prstGeom>
        </p:spPr>
      </p:pic>
      <p:sp>
        <p:nvSpPr>
          <p:cNvPr id="2" name="Title 1">
            <a:extLst>
              <a:ext uri="{FF2B5EF4-FFF2-40B4-BE49-F238E27FC236}">
                <a16:creationId xmlns:a16="http://schemas.microsoft.com/office/drawing/2014/main" id="{9813F954-855B-B55D-5F55-C5F0FDDD7CD5}"/>
              </a:ext>
            </a:extLst>
          </p:cNvPr>
          <p:cNvSpPr txBox="1">
            <a:spLocks/>
          </p:cNvSpPr>
          <p:nvPr/>
        </p:nvSpPr>
        <p:spPr>
          <a:xfrm>
            <a:off x="628650" y="386512"/>
            <a:ext cx="7886700" cy="1325563"/>
          </a:xfrm>
          <a:prstGeom prst="rect">
            <a:avLst/>
          </a:prstGeom>
        </p:spPr>
        <p:txBody>
          <a:bodyPr/>
          <a:lst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solidFill>
                  <a:schemeClr val="accent1"/>
                </a:solidFill>
              </a:rPr>
              <a:t>Guides/Worksheets for Leadership or New Believers</a:t>
            </a:r>
          </a:p>
        </p:txBody>
      </p:sp>
    </p:spTree>
    <p:extLst>
      <p:ext uri="{BB962C8B-B14F-4D97-AF65-F5344CB8AC3E}">
        <p14:creationId xmlns:p14="http://schemas.microsoft.com/office/powerpoint/2010/main" val="4075324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1BF1F-D266-2569-B79C-53A4D8B2499E}"/>
              </a:ext>
            </a:extLst>
          </p:cNvPr>
          <p:cNvSpPr>
            <a:spLocks noGrp="1"/>
          </p:cNvSpPr>
          <p:nvPr>
            <p:ph type="title"/>
          </p:nvPr>
        </p:nvSpPr>
        <p:spPr/>
        <p:txBody>
          <a:bodyPr/>
          <a:lstStyle/>
          <a:p>
            <a:r>
              <a:rPr lang="en-US" dirty="0"/>
              <a:t>Steps for </a:t>
            </a:r>
            <a:br>
              <a:rPr lang="en-US" dirty="0"/>
            </a:br>
            <a:r>
              <a:rPr lang="en-US" dirty="0"/>
              <a:t>Scripture Engagement Assistance</a:t>
            </a:r>
          </a:p>
        </p:txBody>
      </p:sp>
      <p:sp>
        <p:nvSpPr>
          <p:cNvPr id="3" name="Rounded Rectangle 2">
            <a:extLst>
              <a:ext uri="{FF2B5EF4-FFF2-40B4-BE49-F238E27FC236}">
                <a16:creationId xmlns:a16="http://schemas.microsoft.com/office/drawing/2014/main" id="{572F1B65-FF7F-B2E8-79BD-9DEBBCEFC5EE}"/>
              </a:ext>
            </a:extLst>
          </p:cNvPr>
          <p:cNvSpPr/>
          <p:nvPr/>
        </p:nvSpPr>
        <p:spPr>
          <a:xfrm>
            <a:off x="253837" y="1822693"/>
            <a:ext cx="1209203" cy="442674"/>
          </a:xfrm>
          <a:prstGeom prst="roundRect">
            <a:avLst/>
          </a:prstGeom>
          <a:solidFill>
            <a:schemeClr val="accent2"/>
          </a:solidFill>
          <a:ln>
            <a:noFill/>
          </a:ln>
        </p:spPr>
        <p:txBody>
          <a:bodyPr wrap="square"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Plan</a:t>
            </a:r>
          </a:p>
        </p:txBody>
      </p:sp>
      <p:sp>
        <p:nvSpPr>
          <p:cNvPr id="4" name="Rounded Rectangle 3">
            <a:extLst>
              <a:ext uri="{FF2B5EF4-FFF2-40B4-BE49-F238E27FC236}">
                <a16:creationId xmlns:a16="http://schemas.microsoft.com/office/drawing/2014/main" id="{0EF24C66-C843-D3EC-8A15-6390D4AA5570}"/>
              </a:ext>
            </a:extLst>
          </p:cNvPr>
          <p:cNvSpPr/>
          <p:nvPr/>
        </p:nvSpPr>
        <p:spPr>
          <a:xfrm>
            <a:off x="767545" y="2688467"/>
            <a:ext cx="3122811" cy="442674"/>
          </a:xfrm>
          <a:prstGeom prst="roundRect">
            <a:avLst/>
          </a:prstGeom>
          <a:solidFill>
            <a:schemeClr val="accent2"/>
          </a:solidFill>
          <a:ln>
            <a:noFill/>
          </a:ln>
        </p:spPr>
        <p:txBody>
          <a:bodyPr wrap="square"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Consider help you need</a:t>
            </a:r>
          </a:p>
        </p:txBody>
      </p:sp>
      <p:sp>
        <p:nvSpPr>
          <p:cNvPr id="5" name="Rounded Rectangle 4">
            <a:extLst>
              <a:ext uri="{FF2B5EF4-FFF2-40B4-BE49-F238E27FC236}">
                <a16:creationId xmlns:a16="http://schemas.microsoft.com/office/drawing/2014/main" id="{96DA37AE-044D-00C3-21D7-6998EFB78999}"/>
              </a:ext>
            </a:extLst>
          </p:cNvPr>
          <p:cNvSpPr/>
          <p:nvPr/>
        </p:nvSpPr>
        <p:spPr>
          <a:xfrm>
            <a:off x="1216426" y="3549992"/>
            <a:ext cx="3736710" cy="442674"/>
          </a:xfrm>
          <a:prstGeom prst="roundRect">
            <a:avLst/>
          </a:prstGeom>
          <a:solidFill>
            <a:schemeClr val="accent2"/>
          </a:solidFill>
          <a:ln>
            <a:noFill/>
          </a:ln>
        </p:spPr>
        <p:txBody>
          <a:bodyPr wrap="square"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Be ready to print your Bible</a:t>
            </a:r>
          </a:p>
        </p:txBody>
      </p:sp>
      <p:sp>
        <p:nvSpPr>
          <p:cNvPr id="6" name="Rounded Rectangle 5">
            <a:extLst>
              <a:ext uri="{FF2B5EF4-FFF2-40B4-BE49-F238E27FC236}">
                <a16:creationId xmlns:a16="http://schemas.microsoft.com/office/drawing/2014/main" id="{AE031549-5635-31A4-4D9B-B918BFEB718F}"/>
              </a:ext>
            </a:extLst>
          </p:cNvPr>
          <p:cNvSpPr/>
          <p:nvPr/>
        </p:nvSpPr>
        <p:spPr>
          <a:xfrm>
            <a:off x="2676699" y="4370276"/>
            <a:ext cx="3102032" cy="442674"/>
          </a:xfrm>
          <a:prstGeom prst="roundRect">
            <a:avLst/>
          </a:prstGeom>
          <a:solidFill>
            <a:schemeClr val="accent2"/>
          </a:solidFill>
          <a:ln>
            <a:noFill/>
          </a:ln>
        </p:spPr>
        <p:txBody>
          <a:bodyPr wrap="square"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Fill out the SEA form</a:t>
            </a:r>
          </a:p>
        </p:txBody>
      </p:sp>
      <p:pic>
        <p:nvPicPr>
          <p:cNvPr id="17" name="Graphic 16" descr="Checklist outline">
            <a:extLst>
              <a:ext uri="{FF2B5EF4-FFF2-40B4-BE49-F238E27FC236}">
                <a16:creationId xmlns:a16="http://schemas.microsoft.com/office/drawing/2014/main" id="{A0FEF1CB-C74B-3F12-D6F7-AEE10DF586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85186" y="1581267"/>
            <a:ext cx="914400" cy="914400"/>
          </a:xfrm>
          <a:prstGeom prst="rect">
            <a:avLst/>
          </a:prstGeom>
        </p:spPr>
      </p:pic>
      <p:pic>
        <p:nvPicPr>
          <p:cNvPr id="21" name="Graphic 20" descr="Users with solid fill">
            <a:extLst>
              <a:ext uri="{FF2B5EF4-FFF2-40B4-BE49-F238E27FC236}">
                <a16:creationId xmlns:a16="http://schemas.microsoft.com/office/drawing/2014/main" id="{EE8476AF-2DBA-FA9A-80D2-A26CAA069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6913" y="1581267"/>
            <a:ext cx="914400" cy="914400"/>
          </a:xfrm>
          <a:prstGeom prst="rect">
            <a:avLst/>
          </a:prstGeom>
        </p:spPr>
      </p:pic>
      <p:pic>
        <p:nvPicPr>
          <p:cNvPr id="27" name="Graphic 26" descr="Questions with solid fill">
            <a:extLst>
              <a:ext uri="{FF2B5EF4-FFF2-40B4-BE49-F238E27FC236}">
                <a16:creationId xmlns:a16="http://schemas.microsoft.com/office/drawing/2014/main" id="{D68B2B4E-2F9F-592A-0C9C-ADFAE8BCFA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1501" y="2335996"/>
            <a:ext cx="914400" cy="914400"/>
          </a:xfrm>
          <a:prstGeom prst="rect">
            <a:avLst/>
          </a:prstGeom>
        </p:spPr>
      </p:pic>
      <p:pic>
        <p:nvPicPr>
          <p:cNvPr id="31" name="Graphic 30" descr="Open book outline">
            <a:extLst>
              <a:ext uri="{FF2B5EF4-FFF2-40B4-BE49-F238E27FC236}">
                <a16:creationId xmlns:a16="http://schemas.microsoft.com/office/drawing/2014/main" id="{D3670B3C-7098-FAD8-BDC1-3B6CBC59AC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02255" y="3394476"/>
            <a:ext cx="820245" cy="820245"/>
          </a:xfrm>
          <a:prstGeom prst="rect">
            <a:avLst/>
          </a:prstGeom>
        </p:spPr>
      </p:pic>
      <p:sp>
        <p:nvSpPr>
          <p:cNvPr id="32" name="Right Arrow 31">
            <a:extLst>
              <a:ext uri="{FF2B5EF4-FFF2-40B4-BE49-F238E27FC236}">
                <a16:creationId xmlns:a16="http://schemas.microsoft.com/office/drawing/2014/main" id="{080BA6E2-A079-D43A-E784-CB79F8B01CFE}"/>
              </a:ext>
            </a:extLst>
          </p:cNvPr>
          <p:cNvSpPr/>
          <p:nvPr/>
        </p:nvSpPr>
        <p:spPr>
          <a:xfrm>
            <a:off x="5052885" y="3643613"/>
            <a:ext cx="433816" cy="293729"/>
          </a:xfrm>
          <a:prstGeom prst="rightArrow">
            <a:avLst/>
          </a:prstGeom>
          <a:solidFill>
            <a:schemeClr val="accent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pic>
        <p:nvPicPr>
          <p:cNvPr id="38" name="Graphic 37" descr="List outline">
            <a:extLst>
              <a:ext uri="{FF2B5EF4-FFF2-40B4-BE49-F238E27FC236}">
                <a16:creationId xmlns:a16="http://schemas.microsoft.com/office/drawing/2014/main" id="{65B240CE-00C4-FE1E-E44A-75DA238CE1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1836" y="4181490"/>
            <a:ext cx="820245" cy="820245"/>
          </a:xfrm>
          <a:prstGeom prst="rect">
            <a:avLst/>
          </a:prstGeom>
        </p:spPr>
      </p:pic>
      <p:pic>
        <p:nvPicPr>
          <p:cNvPr id="7" name="Graphic 6" descr="Users with solid fill">
            <a:extLst>
              <a:ext uri="{FF2B5EF4-FFF2-40B4-BE49-F238E27FC236}">
                <a16:creationId xmlns:a16="http://schemas.microsoft.com/office/drawing/2014/main" id="{825B0D3D-003F-F76F-92EF-8019CCEF66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7436" y="4181490"/>
            <a:ext cx="914400" cy="914400"/>
          </a:xfrm>
          <a:prstGeom prst="rect">
            <a:avLst/>
          </a:prstGeom>
        </p:spPr>
      </p:pic>
    </p:spTree>
    <p:extLst>
      <p:ext uri="{BB962C8B-B14F-4D97-AF65-F5344CB8AC3E}">
        <p14:creationId xmlns:p14="http://schemas.microsoft.com/office/powerpoint/2010/main" val="2523639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CCF4F5-1D8F-2CEE-5B36-6EE69ED6317D}"/>
              </a:ext>
            </a:extLst>
          </p:cNvPr>
          <p:cNvSpPr>
            <a:spLocks noGrp="1"/>
          </p:cNvSpPr>
          <p:nvPr>
            <p:ph idx="1"/>
          </p:nvPr>
        </p:nvSpPr>
        <p:spPr>
          <a:xfrm>
            <a:off x="628650" y="1825624"/>
            <a:ext cx="7886700" cy="4903517"/>
          </a:xfrm>
          <a:solidFill>
            <a:schemeClr val="tx1">
              <a:lumMod val="50000"/>
              <a:lumOff val="50000"/>
            </a:schemeClr>
          </a:solidFill>
        </p:spPr>
        <p:txBody>
          <a:bodyPr/>
          <a:lstStyle/>
          <a:p>
            <a:endParaRPr lang="en-US" dirty="0"/>
          </a:p>
        </p:txBody>
      </p:sp>
      <p:sp>
        <p:nvSpPr>
          <p:cNvPr id="5" name="Title 4">
            <a:extLst>
              <a:ext uri="{FF2B5EF4-FFF2-40B4-BE49-F238E27FC236}">
                <a16:creationId xmlns:a16="http://schemas.microsoft.com/office/drawing/2014/main" id="{B41F05E6-D691-74EA-504C-E543AFF28CE0}"/>
              </a:ext>
            </a:extLst>
          </p:cNvPr>
          <p:cNvSpPr>
            <a:spLocks noGrp="1"/>
          </p:cNvSpPr>
          <p:nvPr>
            <p:ph type="title"/>
          </p:nvPr>
        </p:nvSpPr>
        <p:spPr>
          <a:solidFill>
            <a:schemeClr val="bg2"/>
          </a:solidFill>
        </p:spPr>
        <p:txBody>
          <a:bodyPr/>
          <a:lstStyle/>
          <a:p>
            <a:r>
              <a:rPr lang="en-US" dirty="0"/>
              <a:t>Scripture Engagement Assessment (SEA)</a:t>
            </a:r>
            <a:br>
              <a:rPr lang="en-US" dirty="0"/>
            </a:br>
            <a:endParaRPr lang="en-US" dirty="0"/>
          </a:p>
        </p:txBody>
      </p:sp>
      <p:pic>
        <p:nvPicPr>
          <p:cNvPr id="2" name="Picture 1">
            <a:extLst>
              <a:ext uri="{FF2B5EF4-FFF2-40B4-BE49-F238E27FC236}">
                <a16:creationId xmlns:a16="http://schemas.microsoft.com/office/drawing/2014/main" id="{339771B7-C02B-77D6-8669-BBF292119DE2}"/>
              </a:ext>
            </a:extLst>
          </p:cNvPr>
          <p:cNvPicPr>
            <a:picLocks noChangeAspect="1"/>
          </p:cNvPicPr>
          <p:nvPr/>
        </p:nvPicPr>
        <p:blipFill>
          <a:blip r:embed="rId3"/>
          <a:stretch>
            <a:fillRect/>
          </a:stretch>
        </p:blipFill>
        <p:spPr>
          <a:xfrm>
            <a:off x="2235511" y="1825624"/>
            <a:ext cx="4607287" cy="4903516"/>
          </a:xfrm>
          <a:prstGeom prst="rect">
            <a:avLst/>
          </a:prstGeom>
        </p:spPr>
      </p:pic>
    </p:spTree>
    <p:extLst>
      <p:ext uri="{BB962C8B-B14F-4D97-AF65-F5344CB8AC3E}">
        <p14:creationId xmlns:p14="http://schemas.microsoft.com/office/powerpoint/2010/main" val="837878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29B58-8E95-E935-2EEC-DB5DA79C5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81A29-EE23-CD80-96B6-ECF6B968E9C9}"/>
              </a:ext>
            </a:extLst>
          </p:cNvPr>
          <p:cNvSpPr>
            <a:spLocks noGrp="1"/>
          </p:cNvSpPr>
          <p:nvPr>
            <p:ph type="title"/>
          </p:nvPr>
        </p:nvSpPr>
        <p:spPr/>
        <p:txBody>
          <a:bodyPr/>
          <a:lstStyle/>
          <a:p>
            <a:r>
              <a:rPr lang="en-US" dirty="0"/>
              <a:t>Steps for </a:t>
            </a:r>
            <a:br>
              <a:rPr lang="en-US" dirty="0"/>
            </a:br>
            <a:r>
              <a:rPr lang="en-US" dirty="0"/>
              <a:t>Scripture Engagement Assistance</a:t>
            </a:r>
          </a:p>
        </p:txBody>
      </p:sp>
      <p:sp>
        <p:nvSpPr>
          <p:cNvPr id="3" name="Rounded Rectangle 2">
            <a:extLst>
              <a:ext uri="{FF2B5EF4-FFF2-40B4-BE49-F238E27FC236}">
                <a16:creationId xmlns:a16="http://schemas.microsoft.com/office/drawing/2014/main" id="{993B8B33-EB22-9687-1E53-3B6914FF5753}"/>
              </a:ext>
            </a:extLst>
          </p:cNvPr>
          <p:cNvSpPr/>
          <p:nvPr/>
        </p:nvSpPr>
        <p:spPr>
          <a:xfrm>
            <a:off x="253837" y="1822693"/>
            <a:ext cx="1209203" cy="442674"/>
          </a:xfrm>
          <a:prstGeom prst="roundRect">
            <a:avLst/>
          </a:prstGeom>
          <a:solidFill>
            <a:schemeClr val="accent2"/>
          </a:solidFill>
          <a:ln>
            <a:noFill/>
          </a:ln>
        </p:spPr>
        <p:txBody>
          <a:bodyPr wrap="square"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Plan</a:t>
            </a:r>
          </a:p>
        </p:txBody>
      </p:sp>
      <p:sp>
        <p:nvSpPr>
          <p:cNvPr id="4" name="Rounded Rectangle 3">
            <a:extLst>
              <a:ext uri="{FF2B5EF4-FFF2-40B4-BE49-F238E27FC236}">
                <a16:creationId xmlns:a16="http://schemas.microsoft.com/office/drawing/2014/main" id="{C05EE90B-73E4-ACAA-1BDE-07EFE786C2DB}"/>
              </a:ext>
            </a:extLst>
          </p:cNvPr>
          <p:cNvSpPr/>
          <p:nvPr/>
        </p:nvSpPr>
        <p:spPr>
          <a:xfrm>
            <a:off x="634545" y="2688467"/>
            <a:ext cx="3122811" cy="442674"/>
          </a:xfrm>
          <a:prstGeom prst="roundRect">
            <a:avLst/>
          </a:prstGeom>
          <a:solidFill>
            <a:schemeClr val="accent2"/>
          </a:solidFill>
          <a:ln>
            <a:noFill/>
          </a:ln>
        </p:spPr>
        <p:txBody>
          <a:bodyPr wrap="square"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Consider help you need</a:t>
            </a:r>
          </a:p>
        </p:txBody>
      </p:sp>
      <p:sp>
        <p:nvSpPr>
          <p:cNvPr id="5" name="Rounded Rectangle 4">
            <a:extLst>
              <a:ext uri="{FF2B5EF4-FFF2-40B4-BE49-F238E27FC236}">
                <a16:creationId xmlns:a16="http://schemas.microsoft.com/office/drawing/2014/main" id="{A8BA375C-0278-E8D7-2C56-BDBDDD153C75}"/>
              </a:ext>
            </a:extLst>
          </p:cNvPr>
          <p:cNvSpPr/>
          <p:nvPr/>
        </p:nvSpPr>
        <p:spPr>
          <a:xfrm>
            <a:off x="917170" y="3516742"/>
            <a:ext cx="3697155" cy="442674"/>
          </a:xfrm>
          <a:prstGeom prst="roundRect">
            <a:avLst/>
          </a:prstGeom>
          <a:solidFill>
            <a:schemeClr val="accent2"/>
          </a:solidFill>
          <a:ln>
            <a:noFill/>
          </a:ln>
        </p:spPr>
        <p:txBody>
          <a:bodyPr wrap="square"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Be ready to print your Bible</a:t>
            </a:r>
          </a:p>
        </p:txBody>
      </p:sp>
      <p:sp>
        <p:nvSpPr>
          <p:cNvPr id="6" name="Rounded Rectangle 5">
            <a:extLst>
              <a:ext uri="{FF2B5EF4-FFF2-40B4-BE49-F238E27FC236}">
                <a16:creationId xmlns:a16="http://schemas.microsoft.com/office/drawing/2014/main" id="{559FBD81-A3E5-75AE-776B-C5A0BF544803}"/>
              </a:ext>
            </a:extLst>
          </p:cNvPr>
          <p:cNvSpPr/>
          <p:nvPr/>
        </p:nvSpPr>
        <p:spPr>
          <a:xfrm>
            <a:off x="2344189" y="4320401"/>
            <a:ext cx="3102032" cy="442674"/>
          </a:xfrm>
          <a:prstGeom prst="roundRect">
            <a:avLst/>
          </a:prstGeom>
          <a:solidFill>
            <a:schemeClr val="accent2"/>
          </a:solidFill>
          <a:ln>
            <a:noFill/>
          </a:ln>
        </p:spPr>
        <p:txBody>
          <a:bodyPr wrap="square"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Fill out the SEA form</a:t>
            </a:r>
          </a:p>
        </p:txBody>
      </p:sp>
      <p:pic>
        <p:nvPicPr>
          <p:cNvPr id="17" name="Graphic 16" descr="Checklist outline">
            <a:extLst>
              <a:ext uri="{FF2B5EF4-FFF2-40B4-BE49-F238E27FC236}">
                <a16:creationId xmlns:a16="http://schemas.microsoft.com/office/drawing/2014/main" id="{39C0B6D5-C308-E403-DCBD-F6CA59FE92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9057" y="1548017"/>
            <a:ext cx="914400" cy="914400"/>
          </a:xfrm>
          <a:prstGeom prst="rect">
            <a:avLst/>
          </a:prstGeom>
        </p:spPr>
      </p:pic>
      <p:pic>
        <p:nvPicPr>
          <p:cNvPr id="21" name="Graphic 20" descr="Users with solid fill">
            <a:extLst>
              <a:ext uri="{FF2B5EF4-FFF2-40B4-BE49-F238E27FC236}">
                <a16:creationId xmlns:a16="http://schemas.microsoft.com/office/drawing/2014/main" id="{A65971DB-F41B-D1D2-BC8D-E09992DF30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6369" y="4102831"/>
            <a:ext cx="914400" cy="914400"/>
          </a:xfrm>
          <a:prstGeom prst="rect">
            <a:avLst/>
          </a:prstGeom>
        </p:spPr>
      </p:pic>
      <p:pic>
        <p:nvPicPr>
          <p:cNvPr id="27" name="Graphic 26" descr="Questions with solid fill">
            <a:extLst>
              <a:ext uri="{FF2B5EF4-FFF2-40B4-BE49-F238E27FC236}">
                <a16:creationId xmlns:a16="http://schemas.microsoft.com/office/drawing/2014/main" id="{6CDD30E6-0A94-F6A4-17F4-4D2172955E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1501" y="2254255"/>
            <a:ext cx="993382" cy="993382"/>
          </a:xfrm>
          <a:prstGeom prst="rect">
            <a:avLst/>
          </a:prstGeom>
        </p:spPr>
      </p:pic>
      <p:pic>
        <p:nvPicPr>
          <p:cNvPr id="31" name="Graphic 30" descr="Open book outline">
            <a:extLst>
              <a:ext uri="{FF2B5EF4-FFF2-40B4-BE49-F238E27FC236}">
                <a16:creationId xmlns:a16="http://schemas.microsoft.com/office/drawing/2014/main" id="{520C8C82-E8D3-C190-A5F9-4B4F26C7B3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36247" y="3344601"/>
            <a:ext cx="820245" cy="820245"/>
          </a:xfrm>
          <a:prstGeom prst="rect">
            <a:avLst/>
          </a:prstGeom>
        </p:spPr>
      </p:pic>
      <p:sp>
        <p:nvSpPr>
          <p:cNvPr id="32" name="Right Arrow 31">
            <a:extLst>
              <a:ext uri="{FF2B5EF4-FFF2-40B4-BE49-F238E27FC236}">
                <a16:creationId xmlns:a16="http://schemas.microsoft.com/office/drawing/2014/main" id="{D9DDBBAD-3D4C-A000-DE6D-9D8B45239134}"/>
              </a:ext>
            </a:extLst>
          </p:cNvPr>
          <p:cNvSpPr/>
          <p:nvPr/>
        </p:nvSpPr>
        <p:spPr>
          <a:xfrm>
            <a:off x="4739016" y="3568223"/>
            <a:ext cx="433816" cy="293729"/>
          </a:xfrm>
          <a:prstGeom prst="rightArrow">
            <a:avLst/>
          </a:prstGeom>
          <a:solidFill>
            <a:schemeClr val="accent1"/>
          </a:solidFill>
          <a:ln>
            <a:noFill/>
          </a:ln>
        </p:spPr>
        <p:txBody>
          <a:bodyPr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pic>
        <p:nvPicPr>
          <p:cNvPr id="38" name="Graphic 37" descr="List outline">
            <a:extLst>
              <a:ext uri="{FF2B5EF4-FFF2-40B4-BE49-F238E27FC236}">
                <a16:creationId xmlns:a16="http://schemas.microsoft.com/office/drawing/2014/main" id="{9FE955A8-154B-E62B-9102-65661FEF9A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61041" y="4149909"/>
            <a:ext cx="820245" cy="820245"/>
          </a:xfrm>
          <a:prstGeom prst="rect">
            <a:avLst/>
          </a:prstGeom>
        </p:spPr>
      </p:pic>
      <p:sp>
        <p:nvSpPr>
          <p:cNvPr id="7" name="Rounded Rectangle 6">
            <a:extLst>
              <a:ext uri="{FF2B5EF4-FFF2-40B4-BE49-F238E27FC236}">
                <a16:creationId xmlns:a16="http://schemas.microsoft.com/office/drawing/2014/main" id="{375357CD-C95B-8AAC-1C44-A40C052A3109}"/>
              </a:ext>
            </a:extLst>
          </p:cNvPr>
          <p:cNvSpPr/>
          <p:nvPr/>
        </p:nvSpPr>
        <p:spPr>
          <a:xfrm>
            <a:off x="2879761" y="5070427"/>
            <a:ext cx="4512305" cy="783193"/>
          </a:xfrm>
          <a:prstGeom prst="roundRect">
            <a:avLst/>
          </a:prstGeom>
          <a:solidFill>
            <a:schemeClr val="accent2"/>
          </a:solidFill>
          <a:ln>
            <a:noFill/>
          </a:ln>
        </p:spPr>
        <p:txBody>
          <a:bodyPr wrap="square"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Receive resources.</a:t>
            </a:r>
          </a:p>
          <a:p>
            <a:pPr algn="ctr"/>
            <a:r>
              <a:rPr lang="en-US" sz="2000" b="1" dirty="0">
                <a:solidFill>
                  <a:schemeClr val="bg1"/>
                </a:solidFill>
                <a:latin typeface="Arial" panose="020B0604020202020204" pitchFamily="34" charset="0"/>
                <a:cs typeface="Arial" panose="020B0604020202020204" pitchFamily="34" charset="0"/>
              </a:rPr>
              <a:t>Translate if needed. Use them.</a:t>
            </a:r>
          </a:p>
        </p:txBody>
      </p:sp>
      <p:pic>
        <p:nvPicPr>
          <p:cNvPr id="9" name="Graphic 8" descr="Document outline">
            <a:extLst>
              <a:ext uri="{FF2B5EF4-FFF2-40B4-BE49-F238E27FC236}">
                <a16:creationId xmlns:a16="http://schemas.microsoft.com/office/drawing/2014/main" id="{30B2D090-35C4-7BFD-3629-66788059F3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08441" y="5070427"/>
            <a:ext cx="601945" cy="581492"/>
          </a:xfrm>
          <a:prstGeom prst="rect">
            <a:avLst/>
          </a:prstGeom>
        </p:spPr>
      </p:pic>
      <p:pic>
        <p:nvPicPr>
          <p:cNvPr id="12" name="Graphic 11" descr="Document outline">
            <a:extLst>
              <a:ext uri="{FF2B5EF4-FFF2-40B4-BE49-F238E27FC236}">
                <a16:creationId xmlns:a16="http://schemas.microsoft.com/office/drawing/2014/main" id="{EAEDE6FF-5CC8-B9FB-0A8F-1FFBC8819A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79905" y="5271392"/>
            <a:ext cx="601945" cy="581492"/>
          </a:xfrm>
          <a:prstGeom prst="rect">
            <a:avLst/>
          </a:prstGeom>
        </p:spPr>
      </p:pic>
      <p:sp>
        <p:nvSpPr>
          <p:cNvPr id="13" name="Rounded Rectangle 12">
            <a:extLst>
              <a:ext uri="{FF2B5EF4-FFF2-40B4-BE49-F238E27FC236}">
                <a16:creationId xmlns:a16="http://schemas.microsoft.com/office/drawing/2014/main" id="{86995D96-82FC-DE69-2E1B-B6FD38269281}"/>
              </a:ext>
            </a:extLst>
          </p:cNvPr>
          <p:cNvSpPr/>
          <p:nvPr/>
        </p:nvSpPr>
        <p:spPr>
          <a:xfrm>
            <a:off x="5137259" y="6075310"/>
            <a:ext cx="3122811" cy="442674"/>
          </a:xfrm>
          <a:prstGeom prst="roundRect">
            <a:avLst/>
          </a:prstGeom>
          <a:solidFill>
            <a:schemeClr val="accent2"/>
          </a:solidFill>
          <a:ln>
            <a:noFill/>
          </a:ln>
        </p:spPr>
        <p:txBody>
          <a:bodyPr wrap="square" rtlCol="0" anchor="ctr">
            <a:spAutoFit/>
          </a:bodyPr>
          <a:lstStyle/>
          <a:p>
            <a:pPr algn="ctr"/>
            <a:r>
              <a:rPr lang="en-US" sz="2000" b="1" dirty="0">
                <a:solidFill>
                  <a:schemeClr val="bg1"/>
                </a:solidFill>
                <a:latin typeface="Arial" panose="020B0604020202020204" pitchFamily="34" charset="0"/>
                <a:cs typeface="Arial" panose="020B0604020202020204" pitchFamily="34" charset="0"/>
              </a:rPr>
              <a:t>Follow up with WA</a:t>
            </a:r>
          </a:p>
        </p:txBody>
      </p:sp>
      <p:pic>
        <p:nvPicPr>
          <p:cNvPr id="18" name="Graphic 17" descr="Smart Phone outline">
            <a:extLst>
              <a:ext uri="{FF2B5EF4-FFF2-40B4-BE49-F238E27FC236}">
                <a16:creationId xmlns:a16="http://schemas.microsoft.com/office/drawing/2014/main" id="{3017C566-8090-786E-6F37-8ECF6F876C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27921" y="5995674"/>
            <a:ext cx="601945" cy="601945"/>
          </a:xfrm>
          <a:prstGeom prst="rect">
            <a:avLst/>
          </a:prstGeom>
        </p:spPr>
      </p:pic>
      <p:pic>
        <p:nvPicPr>
          <p:cNvPr id="8" name="Graphic 7" descr="Users with solid fill">
            <a:extLst>
              <a:ext uri="{FF2B5EF4-FFF2-40B4-BE49-F238E27FC236}">
                <a16:creationId xmlns:a16="http://schemas.microsoft.com/office/drawing/2014/main" id="{BB52A427-5411-4EAC-CBFC-93DDC9FA91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9396" y="1745100"/>
            <a:ext cx="914400" cy="914400"/>
          </a:xfrm>
          <a:prstGeom prst="rect">
            <a:avLst/>
          </a:prstGeom>
        </p:spPr>
      </p:pic>
    </p:spTree>
    <p:extLst>
      <p:ext uri="{BB962C8B-B14F-4D97-AF65-F5344CB8AC3E}">
        <p14:creationId xmlns:p14="http://schemas.microsoft.com/office/powerpoint/2010/main" val="1232744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4AF5E02-F8A2-F43D-A700-A988D371C85A}"/>
              </a:ext>
            </a:extLst>
          </p:cNvPr>
          <p:cNvSpPr txBox="1">
            <a:spLocks/>
          </p:cNvSpPr>
          <p:nvPr/>
        </p:nvSpPr>
        <p:spPr>
          <a:xfrm>
            <a:off x="628648" y="599454"/>
            <a:ext cx="7886700" cy="1325563"/>
          </a:xfrm>
          <a:prstGeom prst="rect">
            <a:avLst/>
          </a:prstGeom>
        </p:spPr>
        <p:txBody>
          <a:bodyPr/>
          <a:lst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solidFill>
                  <a:srgbClr val="B95659"/>
                </a:solidFill>
              </a:rPr>
              <a:t>What does it mean to be </a:t>
            </a:r>
          </a:p>
          <a:p>
            <a:r>
              <a:rPr lang="en-US" dirty="0">
                <a:solidFill>
                  <a:srgbClr val="B95659"/>
                </a:solidFill>
              </a:rPr>
              <a:t>engaged with Scripture?</a:t>
            </a:r>
          </a:p>
        </p:txBody>
      </p:sp>
      <p:pic>
        <p:nvPicPr>
          <p:cNvPr id="2" name="Picture 1">
            <a:extLst>
              <a:ext uri="{FF2B5EF4-FFF2-40B4-BE49-F238E27FC236}">
                <a16:creationId xmlns:a16="http://schemas.microsoft.com/office/drawing/2014/main" id="{389F3353-587C-37FF-1E5F-DFAE44B9D6C1}"/>
              </a:ext>
            </a:extLst>
          </p:cNvPr>
          <p:cNvPicPr>
            <a:picLocks noChangeAspect="1"/>
          </p:cNvPicPr>
          <p:nvPr/>
        </p:nvPicPr>
        <p:blipFill rotWithShape="1">
          <a:blip r:embed="rId2">
            <a:extLst>
              <a:ext uri="{28A0092B-C50C-407E-A947-70E740481C1C}">
                <a14:useLocalDpi xmlns:a14="http://schemas.microsoft.com/office/drawing/2010/main" val="0"/>
              </a:ext>
            </a:extLst>
          </a:blip>
          <a:srcRect t="19213" b="36034"/>
          <a:stretch/>
        </p:blipFill>
        <p:spPr>
          <a:xfrm>
            <a:off x="1706227" y="2256587"/>
            <a:ext cx="5731545" cy="2892829"/>
          </a:xfrm>
          <a:prstGeom prst="roundRect">
            <a:avLst>
              <a:gd name="adj" fmla="val 9911"/>
            </a:avLst>
          </a:prstGeom>
          <a:ln w="57150">
            <a:solidFill>
              <a:srgbClr val="83A83F"/>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28226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3C284-D6B8-209E-B0F3-A30FA6BB36C0}"/>
              </a:ext>
            </a:extLst>
          </p:cNvPr>
          <p:cNvSpPr>
            <a:spLocks noGrp="1"/>
          </p:cNvSpPr>
          <p:nvPr>
            <p:ph type="title"/>
          </p:nvPr>
        </p:nvSpPr>
        <p:spPr/>
        <p:txBody>
          <a:bodyPr/>
          <a:lstStyle/>
          <a:p>
            <a:r>
              <a:rPr lang="en-US" dirty="0"/>
              <a:t>The 6 Behaviors of </a:t>
            </a:r>
            <a:br>
              <a:rPr lang="en-US" dirty="0"/>
            </a:br>
            <a:r>
              <a:rPr lang="en-US" dirty="0"/>
              <a:t>Church-Owned Bible Translation</a:t>
            </a:r>
          </a:p>
        </p:txBody>
      </p:sp>
      <p:sp>
        <p:nvSpPr>
          <p:cNvPr id="3" name="TextBox 2">
            <a:extLst>
              <a:ext uri="{FF2B5EF4-FFF2-40B4-BE49-F238E27FC236}">
                <a16:creationId xmlns:a16="http://schemas.microsoft.com/office/drawing/2014/main" id="{07380C77-054A-3414-81AA-4609C2F36615}"/>
              </a:ext>
            </a:extLst>
          </p:cNvPr>
          <p:cNvSpPr txBox="1"/>
          <p:nvPr/>
        </p:nvSpPr>
        <p:spPr>
          <a:xfrm>
            <a:off x="565265" y="1672033"/>
            <a:ext cx="8013469" cy="4799455"/>
          </a:xfrm>
          <a:prstGeom prst="rect">
            <a:avLst/>
          </a:prstGeom>
          <a:noFill/>
        </p:spPr>
        <p:txBody>
          <a:bodyPr wrap="square" rtlCol="0">
            <a:spAutoFit/>
          </a:bodyPr>
          <a:lstStyle/>
          <a:p>
            <a:pPr marL="342900" marR="0" lvl="0" indent="-342900">
              <a:lnSpc>
                <a:spcPct val="107000"/>
              </a:lnSpc>
              <a:spcAft>
                <a:spcPts val="1200"/>
              </a:spcAft>
              <a:buFont typeface="+mj-lt"/>
              <a:buAutoNum type="arabicPeriod"/>
            </a:pPr>
            <a:r>
              <a:rPr lang="en-US" sz="2000" kern="100" dirty="0">
                <a:effectLst/>
                <a:latin typeface="Arial" panose="020B0604020202020204" pitchFamily="34" charset="0"/>
                <a:ea typeface="Aptos" panose="020B0004020202020204" pitchFamily="34" charset="0"/>
                <a:cs typeface="Mangal" panose="02040503050203030202" pitchFamily="18" charset="0"/>
              </a:rPr>
              <a:t>Mother-tongue speakers, in fellowship with their local church, take responsibility for translating the Bible into the heart language of their local community.</a:t>
            </a:r>
            <a:endParaRPr lang="en-US" sz="2000" kern="100" dirty="0">
              <a:effectLst/>
              <a:latin typeface="Aptos" panose="020B0004020202020204" pitchFamily="34" charset="0"/>
              <a:ea typeface="Aptos" panose="020B0004020202020204" pitchFamily="34" charset="0"/>
              <a:cs typeface="Mangal" panose="02040503050203030202" pitchFamily="18" charset="0"/>
            </a:endParaRPr>
          </a:p>
          <a:p>
            <a:pPr marL="342900" marR="0" lvl="0" indent="-342900">
              <a:lnSpc>
                <a:spcPct val="107000"/>
              </a:lnSpc>
              <a:spcAft>
                <a:spcPts val="1200"/>
              </a:spcAft>
              <a:buFont typeface="+mj-lt"/>
              <a:buAutoNum type="arabicPeriod"/>
            </a:pPr>
            <a:r>
              <a:rPr lang="en-US" sz="2000" kern="100" dirty="0">
                <a:effectLst/>
                <a:latin typeface="Arial" panose="020B0604020202020204" pitchFamily="34" charset="0"/>
                <a:ea typeface="Aptos" panose="020B0004020202020204" pitchFamily="34" charset="0"/>
                <a:cs typeface="Mangal" panose="02040503050203030202" pitchFamily="18" charset="0"/>
              </a:rPr>
              <a:t>The local church manages community accessibility to the translated Scripture.</a:t>
            </a:r>
            <a:endParaRPr lang="en-US" sz="2000" kern="100" dirty="0">
              <a:effectLst/>
              <a:latin typeface="Aptos" panose="020B0004020202020204" pitchFamily="34" charset="0"/>
              <a:ea typeface="Aptos" panose="020B0004020202020204" pitchFamily="34" charset="0"/>
              <a:cs typeface="Mangal" panose="02040503050203030202" pitchFamily="18" charset="0"/>
            </a:endParaRPr>
          </a:p>
          <a:p>
            <a:pPr marL="342900" marR="0" lvl="0" indent="-342900">
              <a:lnSpc>
                <a:spcPct val="107000"/>
              </a:lnSpc>
              <a:spcAft>
                <a:spcPts val="1200"/>
              </a:spcAft>
              <a:buFont typeface="+mj-lt"/>
              <a:buAutoNum type="arabicPeriod"/>
            </a:pPr>
            <a:r>
              <a:rPr lang="en-US" sz="2000" kern="100" dirty="0">
                <a:effectLst/>
                <a:latin typeface="Arial" panose="020B0604020202020204" pitchFamily="34" charset="0"/>
                <a:ea typeface="Aptos" panose="020B0004020202020204" pitchFamily="34" charset="0"/>
                <a:cs typeface="Mangal" panose="02040503050203030202" pitchFamily="18" charset="0"/>
              </a:rPr>
              <a:t>Continuing refinement and revision will take place within the community, with mother-tongue Christian speakers.</a:t>
            </a:r>
            <a:endParaRPr lang="en-US" sz="2000" kern="100" dirty="0">
              <a:effectLst/>
              <a:latin typeface="Aptos" panose="020B0004020202020204" pitchFamily="34" charset="0"/>
              <a:ea typeface="Aptos" panose="020B0004020202020204" pitchFamily="34" charset="0"/>
              <a:cs typeface="Mangal" panose="02040503050203030202" pitchFamily="18" charset="0"/>
            </a:endParaRPr>
          </a:p>
          <a:p>
            <a:pPr marL="342900" marR="0" lvl="0" indent="-342900">
              <a:lnSpc>
                <a:spcPct val="107000"/>
              </a:lnSpc>
              <a:spcAft>
                <a:spcPts val="1200"/>
              </a:spcAft>
              <a:buFont typeface="+mj-lt"/>
              <a:buAutoNum type="arabicPeriod"/>
            </a:pPr>
            <a:r>
              <a:rPr lang="en-US" sz="2000" b="1" kern="100" dirty="0">
                <a:effectLst/>
                <a:latin typeface="Arial" panose="020B0604020202020204" pitchFamily="34" charset="0"/>
                <a:ea typeface="Aptos" panose="020B0004020202020204" pitchFamily="34" charset="0"/>
                <a:cs typeface="Mangal" panose="02040503050203030202" pitchFamily="18" charset="0"/>
              </a:rPr>
              <a:t>The church engages the local community in Scripture usage.</a:t>
            </a:r>
            <a:endParaRPr lang="en-US" sz="2000" b="1" kern="100" dirty="0">
              <a:effectLst/>
              <a:latin typeface="Aptos" panose="020B0004020202020204" pitchFamily="34" charset="0"/>
              <a:ea typeface="Aptos" panose="020B0004020202020204" pitchFamily="34" charset="0"/>
              <a:cs typeface="Mangal" panose="02040503050203030202" pitchFamily="18" charset="0"/>
            </a:endParaRPr>
          </a:p>
          <a:p>
            <a:pPr marL="342900" marR="0" lvl="0" indent="-342900">
              <a:lnSpc>
                <a:spcPct val="107000"/>
              </a:lnSpc>
              <a:spcAft>
                <a:spcPts val="1200"/>
              </a:spcAft>
              <a:buFont typeface="+mj-lt"/>
              <a:buAutoNum type="arabicPeriod"/>
            </a:pPr>
            <a:r>
              <a:rPr lang="en-US" sz="2000" kern="100" dirty="0">
                <a:effectLst/>
                <a:latin typeface="Arial" panose="020B0604020202020204" pitchFamily="34" charset="0"/>
                <a:ea typeface="Aptos" panose="020B0004020202020204" pitchFamily="34" charset="0"/>
                <a:cs typeface="Mangal" panose="02040503050203030202" pitchFamily="18" charset="0"/>
              </a:rPr>
              <a:t>The local church shares the concept and methodology of church-owned Bible translation with other language communities.</a:t>
            </a:r>
            <a:endParaRPr lang="en-US" sz="2000" kern="100" dirty="0">
              <a:effectLst/>
              <a:latin typeface="Aptos" panose="020B0004020202020204" pitchFamily="34" charset="0"/>
              <a:ea typeface="Aptos" panose="020B0004020202020204" pitchFamily="34" charset="0"/>
              <a:cs typeface="Mangal" panose="02040503050203030202" pitchFamily="18" charset="0"/>
            </a:endParaRPr>
          </a:p>
          <a:p>
            <a:pPr marL="342900" marR="0" lvl="0" indent="-342900">
              <a:lnSpc>
                <a:spcPct val="107000"/>
              </a:lnSpc>
              <a:spcAft>
                <a:spcPts val="1200"/>
              </a:spcAft>
              <a:buFont typeface="+mj-lt"/>
              <a:buAutoNum type="arabicPeriod"/>
            </a:pPr>
            <a:r>
              <a:rPr lang="en-US" sz="2000" kern="100" dirty="0">
                <a:effectLst/>
                <a:latin typeface="Arial" panose="020B0604020202020204" pitchFamily="34" charset="0"/>
                <a:ea typeface="Aptos" panose="020B0004020202020204" pitchFamily="34" charset="0"/>
                <a:cs typeface="Mangal" panose="02040503050203030202" pitchFamily="18" charset="0"/>
              </a:rPr>
              <a:t>The local church takes ownership of generational revisions and updates to the Scripture.</a:t>
            </a:r>
            <a:endParaRPr lang="en-US" sz="2000" kern="100" dirty="0">
              <a:effectLst/>
              <a:latin typeface="Aptos" panose="020B0004020202020204" pitchFamily="34" charset="0"/>
              <a:ea typeface="Aptos" panose="020B0004020202020204" pitchFamily="34" charset="0"/>
              <a:cs typeface="Mangal" panose="02040503050203030202" pitchFamily="18" charset="0"/>
            </a:endParaRPr>
          </a:p>
        </p:txBody>
      </p:sp>
    </p:spTree>
    <p:extLst>
      <p:ext uri="{BB962C8B-B14F-4D97-AF65-F5344CB8AC3E}">
        <p14:creationId xmlns:p14="http://schemas.microsoft.com/office/powerpoint/2010/main" val="413910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xEl>
                                              <p:pRg st="4" end="4"/>
                                            </p:txEl>
                                          </p:spTgt>
                                        </p:tgtEl>
                                      </p:cBhvr>
                                    </p:animEffect>
                                    <p:set>
                                      <p:cBhvr>
                                        <p:cTn id="7" dur="1" fill="hold">
                                          <p:stCondLst>
                                            <p:cond delay="499"/>
                                          </p:stCondLst>
                                        </p:cTn>
                                        <p:tgtEl>
                                          <p:spTgt spid="3">
                                            <p:txEl>
                                              <p:pRg st="4" end="4"/>
                                            </p:txEl>
                                          </p:spTgt>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3">
                                            <p:txEl>
                                              <p:pRg st="5" end="5"/>
                                            </p:txEl>
                                          </p:spTgt>
                                        </p:tgtEl>
                                      </p:cBhvr>
                                    </p:animEffect>
                                    <p:set>
                                      <p:cBhvr>
                                        <p:cTn id="10" dur="1" fill="hold">
                                          <p:stCondLst>
                                            <p:cond delay="499"/>
                                          </p:stCondLst>
                                        </p:cTn>
                                        <p:tgtEl>
                                          <p:spTgt spid="3">
                                            <p:txEl>
                                              <p:pRg st="5" end="5"/>
                                            </p:txEl>
                                          </p:spTgt>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3">
                                            <p:txEl>
                                              <p:pRg st="0" end="0"/>
                                            </p:txEl>
                                          </p:spTgt>
                                        </p:tgtEl>
                                      </p:cBhvr>
                                    </p:animEffect>
                                    <p:set>
                                      <p:cBhvr>
                                        <p:cTn id="13" dur="1" fill="hold">
                                          <p:stCondLst>
                                            <p:cond delay="499"/>
                                          </p:stCondLst>
                                        </p:cTn>
                                        <p:tgtEl>
                                          <p:spTgt spid="3">
                                            <p:txEl>
                                              <p:pRg st="0" end="0"/>
                                            </p:txEl>
                                          </p:spTgt>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
                                            <p:txEl>
                                              <p:pRg st="1" end="1"/>
                                            </p:txEl>
                                          </p:spTgt>
                                        </p:tgtEl>
                                      </p:cBhvr>
                                    </p:animEffect>
                                    <p:set>
                                      <p:cBhvr>
                                        <p:cTn id="16" dur="1" fill="hold">
                                          <p:stCondLst>
                                            <p:cond delay="499"/>
                                          </p:stCondLst>
                                        </p:cTn>
                                        <p:tgtEl>
                                          <p:spTgt spid="3">
                                            <p:txEl>
                                              <p:pRg st="1" end="1"/>
                                            </p:txEl>
                                          </p:spTgt>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3">
                                            <p:txEl>
                                              <p:pRg st="2" end="2"/>
                                            </p:txEl>
                                          </p:spTgt>
                                        </p:tgtEl>
                                      </p:cBhvr>
                                    </p:animEffect>
                                    <p:set>
                                      <p:cBhvr>
                                        <p:cTn id="19"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82C8456-986D-429C-AA7D-CD45E05376CC}"/>
              </a:ext>
            </a:extLst>
          </p:cNvPr>
          <p:cNvSpPr txBox="1"/>
          <p:nvPr/>
        </p:nvSpPr>
        <p:spPr>
          <a:xfrm>
            <a:off x="115385" y="236504"/>
            <a:ext cx="3318537" cy="6247864"/>
          </a:xfrm>
          <a:prstGeom prst="rect">
            <a:avLst/>
          </a:prstGeom>
          <a:noFill/>
        </p:spPr>
        <p:txBody>
          <a:bodyPr wrap="none" rtlCol="0" anchor="ctr">
            <a:spAutoFit/>
          </a:bodyPr>
          <a:lstStyle/>
          <a:p>
            <a:pPr algn="ctr"/>
            <a:r>
              <a:rPr lang="en-US" sz="40000" dirty="0">
                <a:solidFill>
                  <a:schemeClr val="accent2">
                    <a:lumMod val="20000"/>
                    <a:lumOff val="80000"/>
                  </a:schemeClr>
                </a:solidFill>
                <a:latin typeface="Arial Black" panose="020B0A04020102020204" pitchFamily="34" charset="0"/>
              </a:rPr>
              <a:t>?</a:t>
            </a:r>
          </a:p>
        </p:txBody>
      </p:sp>
      <p:sp>
        <p:nvSpPr>
          <p:cNvPr id="12" name="TextBox 11">
            <a:extLst>
              <a:ext uri="{FF2B5EF4-FFF2-40B4-BE49-F238E27FC236}">
                <a16:creationId xmlns:a16="http://schemas.microsoft.com/office/drawing/2014/main" id="{5BB7ECD2-A674-4AF1-8743-9A18725E2329}"/>
              </a:ext>
            </a:extLst>
          </p:cNvPr>
          <p:cNvSpPr txBox="1"/>
          <p:nvPr/>
        </p:nvSpPr>
        <p:spPr>
          <a:xfrm>
            <a:off x="297319" y="2892393"/>
            <a:ext cx="2954668" cy="1815882"/>
          </a:xfrm>
          <a:prstGeom prst="rect">
            <a:avLst/>
          </a:prstGeom>
          <a:noFill/>
        </p:spPr>
        <p:txBody>
          <a:bodyPr wrap="square" anchor="ctr">
            <a:spAutoFit/>
          </a:bodyPr>
          <a:lstStyle/>
          <a:p>
            <a:pPr algn="ctr"/>
            <a:r>
              <a:rPr lang="en-US" sz="2800" b="1" dirty="0">
                <a:solidFill>
                  <a:schemeClr val="tx2"/>
                </a:solidFill>
                <a:effectLst/>
                <a:latin typeface="Arial" panose="020B0604020202020204" pitchFamily="34" charset="0"/>
                <a:ea typeface="MS Mincho" panose="02020609040205080304" pitchFamily="49" charset="-128"/>
              </a:rPr>
              <a:t>How will the community engage with Scripture?</a:t>
            </a:r>
          </a:p>
        </p:txBody>
      </p:sp>
      <p:pic>
        <p:nvPicPr>
          <p:cNvPr id="13" name="Picture 12">
            <a:extLst>
              <a:ext uri="{FF2B5EF4-FFF2-40B4-BE49-F238E27FC236}">
                <a16:creationId xmlns:a16="http://schemas.microsoft.com/office/drawing/2014/main" id="{1AD6BFB1-7500-42F1-8580-638CBC4E37DD}"/>
              </a:ext>
            </a:extLst>
          </p:cNvPr>
          <p:cNvPicPr>
            <a:picLocks noChangeAspect="1"/>
          </p:cNvPicPr>
          <p:nvPr/>
        </p:nvPicPr>
        <p:blipFill rotWithShape="1">
          <a:blip r:embed="rId3">
            <a:extLst>
              <a:ext uri="{28A0092B-C50C-407E-A947-70E740481C1C}">
                <a14:useLocalDpi xmlns:a14="http://schemas.microsoft.com/office/drawing/2010/main" val="0"/>
              </a:ext>
            </a:extLst>
          </a:blip>
          <a:srcRect l="24444" t="337" r="23212" b="6682"/>
          <a:stretch/>
        </p:blipFill>
        <p:spPr>
          <a:xfrm>
            <a:off x="6866459" y="2571043"/>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247E36B0-D9D9-4FC8-83F9-B3B215052A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1578" y="996549"/>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16977DBA-9322-4E0F-9F3F-73E2182C15D7}"/>
              </a:ext>
            </a:extLst>
          </p:cNvPr>
          <p:cNvPicPr>
            <a:picLocks noChangeAspect="1"/>
          </p:cNvPicPr>
          <p:nvPr/>
        </p:nvPicPr>
        <p:blipFill rotWithShape="1">
          <a:blip r:embed="rId5">
            <a:extLst>
              <a:ext uri="{28A0092B-C50C-407E-A947-70E740481C1C}">
                <a14:useLocalDpi xmlns:a14="http://schemas.microsoft.com/office/drawing/2010/main" val="0"/>
              </a:ext>
            </a:extLst>
          </a:blip>
          <a:srcRect l="19028" r="27848"/>
          <a:stretch/>
        </p:blipFill>
        <p:spPr>
          <a:xfrm>
            <a:off x="3821884" y="4145538"/>
            <a:ext cx="1715914" cy="1715914"/>
          </a:xfrm>
          <a:prstGeom prst="ellipse">
            <a:avLst/>
          </a:prstGeom>
          <a:ln w="38100">
            <a:solidFill>
              <a:schemeClr val="accent3"/>
            </a:solidFill>
          </a:ln>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1D230753-A28C-45B4-87E0-872804A715F6}"/>
              </a:ext>
            </a:extLst>
          </p:cNvPr>
          <p:cNvSpPr txBox="1"/>
          <p:nvPr/>
        </p:nvSpPr>
        <p:spPr>
          <a:xfrm>
            <a:off x="4261692" y="3061816"/>
            <a:ext cx="2542975" cy="734368"/>
          </a:xfrm>
          <a:prstGeom prst="rect">
            <a:avLst/>
          </a:prstGeom>
          <a:noFill/>
        </p:spPr>
        <p:txBody>
          <a:bodyPr wrap="square" anchor="ctr">
            <a:spAutoFit/>
          </a:bodyPr>
          <a:lstStyle/>
          <a:p>
            <a:pPr algn="r">
              <a:lnSpc>
                <a:spcPct val="107000"/>
              </a:lnSpc>
            </a:pP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 Sunday school</a:t>
            </a:r>
            <a:b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or small groups</a:t>
            </a:r>
            <a:endParaRPr lang="en-US"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625CD6E2-38DE-4F80-AFB6-BFC147B5F6B7}"/>
              </a:ext>
            </a:extLst>
          </p:cNvPr>
          <p:cNvSpPr txBox="1"/>
          <p:nvPr/>
        </p:nvSpPr>
        <p:spPr>
          <a:xfrm>
            <a:off x="5663466" y="1651982"/>
            <a:ext cx="2542975" cy="405047"/>
          </a:xfrm>
          <a:prstGeom prst="rect">
            <a:avLst/>
          </a:prstGeom>
          <a:noFill/>
        </p:spPr>
        <p:txBody>
          <a:bodyPr wrap="square" anchor="ctr">
            <a:spAutoFit/>
          </a:bodyPr>
          <a:lstStyle/>
          <a:p>
            <a:pPr>
              <a:lnSpc>
                <a:spcPct val="107000"/>
              </a:lnSpc>
            </a:pP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At church</a:t>
            </a:r>
            <a:endParaRPr lang="en-US"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D4102C25-5BC3-4381-BF15-3969350302E2}"/>
              </a:ext>
            </a:extLst>
          </p:cNvPr>
          <p:cNvSpPr txBox="1"/>
          <p:nvPr/>
        </p:nvSpPr>
        <p:spPr>
          <a:xfrm>
            <a:off x="5624680" y="4636311"/>
            <a:ext cx="2542975" cy="734368"/>
          </a:xfrm>
          <a:prstGeom prst="rect">
            <a:avLst/>
          </a:prstGeom>
          <a:noFill/>
        </p:spPr>
        <p:txBody>
          <a:bodyPr wrap="square" anchor="ctr">
            <a:spAutoFit/>
          </a:bodyPr>
          <a:lstStyle/>
          <a:p>
            <a:pPr>
              <a:lnSpc>
                <a:spcPct val="107000"/>
              </a:lnSpc>
            </a:pP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 homes /</a:t>
            </a:r>
            <a:b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000"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with children</a:t>
            </a:r>
            <a:endParaRPr lang="en-US"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944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D74D46-E105-4858-8E47-5B7EB8FD6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229" y="1541740"/>
            <a:ext cx="4615542" cy="4340574"/>
          </a:xfrm>
          <a:prstGeom prst="rect">
            <a:avLst/>
          </a:prstGeom>
        </p:spPr>
      </p:pic>
      <p:sp>
        <p:nvSpPr>
          <p:cNvPr id="3" name="Title 2">
            <a:extLst>
              <a:ext uri="{FF2B5EF4-FFF2-40B4-BE49-F238E27FC236}">
                <a16:creationId xmlns:a16="http://schemas.microsoft.com/office/drawing/2014/main" id="{2ABBADCE-E8A1-49F6-979F-C8B3828CECE3}"/>
              </a:ext>
            </a:extLst>
          </p:cNvPr>
          <p:cNvSpPr>
            <a:spLocks noGrp="1"/>
          </p:cNvSpPr>
          <p:nvPr>
            <p:ph type="title"/>
          </p:nvPr>
        </p:nvSpPr>
        <p:spPr/>
        <p:txBody>
          <a:bodyPr/>
          <a:lstStyle/>
          <a:p>
            <a:r>
              <a:rPr lang="en-US" dirty="0"/>
              <a:t>Community Change Through Scripture</a:t>
            </a:r>
          </a:p>
        </p:txBody>
      </p:sp>
      <p:pic>
        <p:nvPicPr>
          <p:cNvPr id="9" name="Picture 8">
            <a:extLst>
              <a:ext uri="{FF2B5EF4-FFF2-40B4-BE49-F238E27FC236}">
                <a16:creationId xmlns:a16="http://schemas.microsoft.com/office/drawing/2014/main" id="{844599D7-5F6F-4CFF-BAAA-9C7C8AE53F44}"/>
              </a:ext>
            </a:extLst>
          </p:cNvPr>
          <p:cNvPicPr>
            <a:picLocks noChangeAspect="1"/>
          </p:cNvPicPr>
          <p:nvPr/>
        </p:nvPicPr>
        <p:blipFill rotWithShape="1">
          <a:blip r:embed="rId3">
            <a:extLst>
              <a:ext uri="{28A0092B-C50C-407E-A947-70E740481C1C}">
                <a14:useLocalDpi xmlns:a14="http://schemas.microsoft.com/office/drawing/2010/main" val="0"/>
              </a:ext>
            </a:extLst>
          </a:blip>
          <a:srcRect l="18282" t="772" r="12767" b="10524"/>
          <a:stretch/>
        </p:blipFill>
        <p:spPr>
          <a:xfrm>
            <a:off x="3100214" y="2294671"/>
            <a:ext cx="2943573" cy="2943573"/>
          </a:xfrm>
          <a:prstGeom prst="ellipse">
            <a:avLst/>
          </a:prstGeom>
          <a:ln w="57150">
            <a:solidFill>
              <a:schemeClr val="accent3"/>
            </a:solidFill>
          </a:ln>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6FBE8823-20A0-4E07-A6F2-D1F86D93FD77}"/>
              </a:ext>
            </a:extLst>
          </p:cNvPr>
          <p:cNvSpPr txBox="1"/>
          <p:nvPr/>
        </p:nvSpPr>
        <p:spPr>
          <a:xfrm>
            <a:off x="3028951" y="1352601"/>
            <a:ext cx="3086099" cy="461665"/>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More believers</a:t>
            </a:r>
            <a:endParaRPr lang="en-US" sz="2400" dirty="0">
              <a:solidFill>
                <a:schemeClr val="tx2"/>
              </a:solidFill>
            </a:endParaRPr>
          </a:p>
        </p:txBody>
      </p:sp>
      <p:sp>
        <p:nvSpPr>
          <p:cNvPr id="12" name="TextBox 11">
            <a:extLst>
              <a:ext uri="{FF2B5EF4-FFF2-40B4-BE49-F238E27FC236}">
                <a16:creationId xmlns:a16="http://schemas.microsoft.com/office/drawing/2014/main" id="{4BDE3A79-CC22-45DF-B45E-BCD278493282}"/>
              </a:ext>
            </a:extLst>
          </p:cNvPr>
          <p:cNvSpPr txBox="1"/>
          <p:nvPr/>
        </p:nvSpPr>
        <p:spPr>
          <a:xfrm>
            <a:off x="6000754" y="2793817"/>
            <a:ext cx="3086099" cy="830997"/>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Increased church attendance</a:t>
            </a:r>
            <a:endParaRPr lang="en-US" sz="2400" dirty="0">
              <a:solidFill>
                <a:schemeClr val="tx2"/>
              </a:solidFill>
            </a:endParaRPr>
          </a:p>
        </p:txBody>
      </p:sp>
      <p:sp>
        <p:nvSpPr>
          <p:cNvPr id="13" name="TextBox 12">
            <a:extLst>
              <a:ext uri="{FF2B5EF4-FFF2-40B4-BE49-F238E27FC236}">
                <a16:creationId xmlns:a16="http://schemas.microsoft.com/office/drawing/2014/main" id="{E4939F49-9F3A-4173-A9D5-A9772D927627}"/>
              </a:ext>
            </a:extLst>
          </p:cNvPr>
          <p:cNvSpPr txBox="1"/>
          <p:nvPr/>
        </p:nvSpPr>
        <p:spPr>
          <a:xfrm>
            <a:off x="100691" y="2793817"/>
            <a:ext cx="3086099" cy="830997"/>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Increased hope</a:t>
            </a:r>
            <a:b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b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and expectation</a:t>
            </a:r>
            <a:endParaRPr lang="en-US" sz="2400" dirty="0">
              <a:solidFill>
                <a:schemeClr val="tx2"/>
              </a:solidFill>
            </a:endParaRPr>
          </a:p>
        </p:txBody>
      </p:sp>
      <p:sp>
        <p:nvSpPr>
          <p:cNvPr id="14" name="TextBox 13">
            <a:extLst>
              <a:ext uri="{FF2B5EF4-FFF2-40B4-BE49-F238E27FC236}">
                <a16:creationId xmlns:a16="http://schemas.microsoft.com/office/drawing/2014/main" id="{E65D14C5-8A99-4472-A4E0-09945F661204}"/>
              </a:ext>
            </a:extLst>
          </p:cNvPr>
          <p:cNvSpPr txBox="1"/>
          <p:nvPr/>
        </p:nvSpPr>
        <p:spPr>
          <a:xfrm>
            <a:off x="5429251" y="5188512"/>
            <a:ext cx="3086099" cy="461665"/>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More </a:t>
            </a:r>
            <a:r>
              <a:rPr lang="en-US" sz="2400" dirty="0">
                <a:solidFill>
                  <a:schemeClr val="tx2"/>
                </a:solidFill>
                <a:latin typeface="Arial" panose="020B0604020202020204" pitchFamily="34" charset="0"/>
                <a:ea typeface="Calibri" panose="020F0502020204030204" pitchFamily="34" charset="0"/>
                <a:cs typeface="Times New Roman" panose="02020603050405020304" pitchFamily="18" charset="0"/>
              </a:rPr>
              <a:t>b</a:t>
            </a: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aptisms</a:t>
            </a:r>
            <a:endParaRPr lang="en-US" sz="2400" dirty="0">
              <a:solidFill>
                <a:schemeClr val="tx2"/>
              </a:solidFill>
            </a:endParaRPr>
          </a:p>
        </p:txBody>
      </p:sp>
      <p:sp>
        <p:nvSpPr>
          <p:cNvPr id="15" name="TextBox 14">
            <a:extLst>
              <a:ext uri="{FF2B5EF4-FFF2-40B4-BE49-F238E27FC236}">
                <a16:creationId xmlns:a16="http://schemas.microsoft.com/office/drawing/2014/main" id="{EB1D272A-E2D3-460E-9315-ADC81E2F6E58}"/>
              </a:ext>
            </a:extLst>
          </p:cNvPr>
          <p:cNvSpPr txBox="1"/>
          <p:nvPr/>
        </p:nvSpPr>
        <p:spPr>
          <a:xfrm>
            <a:off x="628650" y="5003846"/>
            <a:ext cx="3086099" cy="830997"/>
          </a:xfrm>
          <a:prstGeom prst="rect">
            <a:avLst/>
          </a:prstGeom>
          <a:noFill/>
        </p:spPr>
        <p:txBody>
          <a:bodyPr wrap="square" anchor="ctr">
            <a:spAutoFit/>
          </a:bodyPr>
          <a:lstStyle/>
          <a:p>
            <a:pPr algn="ctr"/>
            <a:r>
              <a:rPr lang="en-US" sz="24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Sinful behaviors decrease</a:t>
            </a:r>
            <a:endParaRPr lang="en-US" sz="2400" dirty="0">
              <a:solidFill>
                <a:schemeClr val="tx2"/>
              </a:solidFill>
            </a:endParaRPr>
          </a:p>
        </p:txBody>
      </p:sp>
    </p:spTree>
    <p:extLst>
      <p:ext uri="{BB962C8B-B14F-4D97-AF65-F5344CB8AC3E}">
        <p14:creationId xmlns:p14="http://schemas.microsoft.com/office/powerpoint/2010/main" val="289761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A1787B-82B6-4B0E-A6E6-7CD4AA6910CA}"/>
              </a:ext>
            </a:extLst>
          </p:cNvPr>
          <p:cNvSpPr txBox="1"/>
          <p:nvPr/>
        </p:nvSpPr>
        <p:spPr>
          <a:xfrm>
            <a:off x="463379" y="1162244"/>
            <a:ext cx="8217242" cy="1569660"/>
          </a:xfrm>
          <a:prstGeom prst="rect">
            <a:avLst/>
          </a:prstGeom>
          <a:noFill/>
        </p:spPr>
        <p:txBody>
          <a:bodyPr wrap="square" rtlCol="0">
            <a:spAutoFit/>
          </a:bodyPr>
          <a:lstStyle/>
          <a:p>
            <a:pPr algn="ctr"/>
            <a:r>
              <a:rPr lang="en-US" sz="3200" b="1" dirty="0"/>
              <a:t>Scripture Engagement is a </a:t>
            </a:r>
            <a:r>
              <a:rPr lang="en-US" sz="3200" b="1" dirty="0">
                <a:solidFill>
                  <a:srgbClr val="83A83F"/>
                </a:solidFill>
              </a:rPr>
              <a:t>service</a:t>
            </a:r>
            <a:r>
              <a:rPr lang="en-US" sz="3200" b="1" dirty="0"/>
              <a:t> </a:t>
            </a:r>
            <a:br>
              <a:rPr lang="en-US" sz="3200" b="1" dirty="0"/>
            </a:br>
            <a:r>
              <a:rPr lang="en-US" sz="3200" b="1" dirty="0"/>
              <a:t>for WA partners </a:t>
            </a:r>
          </a:p>
          <a:p>
            <a:pPr algn="ctr"/>
            <a:r>
              <a:rPr lang="en-US" sz="3200" b="1" dirty="0"/>
              <a:t>who desire assistance.</a:t>
            </a:r>
          </a:p>
        </p:txBody>
      </p:sp>
      <p:pic>
        <p:nvPicPr>
          <p:cNvPr id="3" name="Picture 2">
            <a:extLst>
              <a:ext uri="{FF2B5EF4-FFF2-40B4-BE49-F238E27FC236}">
                <a16:creationId xmlns:a16="http://schemas.microsoft.com/office/drawing/2014/main" id="{A90ABF8D-3B1F-F3D0-E942-8C1395AF1276}"/>
              </a:ext>
            </a:extLst>
          </p:cNvPr>
          <p:cNvPicPr>
            <a:picLocks noChangeAspect="1"/>
          </p:cNvPicPr>
          <p:nvPr/>
        </p:nvPicPr>
        <p:blipFill>
          <a:blip r:embed="rId2">
            <a:extLst>
              <a:ext uri="{28A0092B-C50C-407E-A947-70E740481C1C}">
                <a14:useLocalDpi xmlns:a14="http://schemas.microsoft.com/office/drawing/2010/main" val="0"/>
              </a:ext>
            </a:extLst>
          </a:blip>
          <a:srcRect l="-345" t="7834" r="345" b="16382"/>
          <a:stretch/>
        </p:blipFill>
        <p:spPr>
          <a:xfrm>
            <a:off x="2781265" y="3219909"/>
            <a:ext cx="3581469" cy="2848232"/>
          </a:xfrm>
          <a:prstGeom prst="roundRect">
            <a:avLst>
              <a:gd name="adj" fmla="val 9911"/>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776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78E06-14D4-B801-5CA6-B075A30662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7517E8-D223-FAAC-3061-C620C637452B}"/>
              </a:ext>
            </a:extLst>
          </p:cNvPr>
          <p:cNvSpPr txBox="1"/>
          <p:nvPr/>
        </p:nvSpPr>
        <p:spPr>
          <a:xfrm>
            <a:off x="1848235" y="1434465"/>
            <a:ext cx="8217242" cy="2246769"/>
          </a:xfrm>
          <a:prstGeom prst="rect">
            <a:avLst/>
          </a:prstGeom>
          <a:noFill/>
        </p:spPr>
        <p:txBody>
          <a:bodyPr wrap="square" rtlCol="0">
            <a:spAutoFit/>
          </a:bodyPr>
          <a:lstStyle/>
          <a:p>
            <a:pPr algn="ctr"/>
            <a:r>
              <a:rPr lang="en-US" sz="2800" b="1" dirty="0"/>
              <a:t>Scripture Engagement provides </a:t>
            </a:r>
          </a:p>
          <a:p>
            <a:pPr algn="ctr"/>
            <a:r>
              <a:rPr lang="en-US" sz="2800" b="1" dirty="0">
                <a:solidFill>
                  <a:srgbClr val="FBA93D"/>
                </a:solidFill>
              </a:rPr>
              <a:t>training</a:t>
            </a:r>
            <a:r>
              <a:rPr lang="en-US" sz="2800" b="1" dirty="0"/>
              <a:t> and </a:t>
            </a:r>
            <a:r>
              <a:rPr lang="en-US" sz="2800" b="1" dirty="0">
                <a:solidFill>
                  <a:srgbClr val="B95659"/>
                </a:solidFill>
              </a:rPr>
              <a:t>resources</a:t>
            </a:r>
            <a:r>
              <a:rPr lang="en-US" sz="2800" b="1" dirty="0"/>
              <a:t> </a:t>
            </a:r>
          </a:p>
          <a:p>
            <a:pPr algn="ctr"/>
            <a:r>
              <a:rPr lang="en-US" sz="2800" b="1" dirty="0"/>
              <a:t>to help language groups  </a:t>
            </a:r>
            <a:br>
              <a:rPr lang="en-US" sz="2800" b="1" dirty="0"/>
            </a:br>
            <a:r>
              <a:rPr lang="en-US" sz="2800" b="1" dirty="0"/>
              <a:t>become </a:t>
            </a:r>
            <a:r>
              <a:rPr lang="en-US" sz="2800" b="1" dirty="0">
                <a:solidFill>
                  <a:srgbClr val="83A83F"/>
                </a:solidFill>
              </a:rPr>
              <a:t>actively involved </a:t>
            </a:r>
            <a:r>
              <a:rPr lang="en-US" sz="2800" b="1" dirty="0"/>
              <a:t>with </a:t>
            </a:r>
          </a:p>
          <a:p>
            <a:pPr algn="ctr"/>
            <a:r>
              <a:rPr lang="en-US" sz="2800" b="1" dirty="0"/>
              <a:t>their newly translated Bible.</a:t>
            </a:r>
          </a:p>
        </p:txBody>
      </p:sp>
      <p:pic>
        <p:nvPicPr>
          <p:cNvPr id="3" name="Picture 2" descr="A group of people sitting in chairs&#10;&#10;Description automatically generated">
            <a:extLst>
              <a:ext uri="{FF2B5EF4-FFF2-40B4-BE49-F238E27FC236}">
                <a16:creationId xmlns:a16="http://schemas.microsoft.com/office/drawing/2014/main" id="{FC5BA881-0757-DA03-834A-765B6BC58289}"/>
              </a:ext>
            </a:extLst>
          </p:cNvPr>
          <p:cNvPicPr>
            <a:picLocks noChangeAspect="1"/>
          </p:cNvPicPr>
          <p:nvPr/>
        </p:nvPicPr>
        <p:blipFill>
          <a:blip r:embed="rId2">
            <a:extLst>
              <a:ext uri="{28A0092B-C50C-407E-A947-70E740481C1C}">
                <a14:useLocalDpi xmlns:a14="http://schemas.microsoft.com/office/drawing/2010/main" val="0"/>
              </a:ext>
            </a:extLst>
          </a:blip>
          <a:srcRect l="2703" t="33904" r="27928"/>
          <a:stretch/>
        </p:blipFill>
        <p:spPr>
          <a:xfrm rot="5400000">
            <a:off x="-64832" y="1365763"/>
            <a:ext cx="3336325" cy="2384171"/>
          </a:xfrm>
          <a:prstGeom prst="roundRect">
            <a:avLst/>
          </a:prstGeom>
          <a:ln w="57150">
            <a:solidFill>
              <a:srgbClr val="FBA93D"/>
            </a:solidFill>
          </a:ln>
        </p:spPr>
      </p:pic>
      <p:pic>
        <p:nvPicPr>
          <p:cNvPr id="4" name="Picture 3">
            <a:extLst>
              <a:ext uri="{FF2B5EF4-FFF2-40B4-BE49-F238E27FC236}">
                <a16:creationId xmlns:a16="http://schemas.microsoft.com/office/drawing/2014/main" id="{FAE3EB79-2983-ADF4-6F8D-33FDA17FBD57}"/>
              </a:ext>
            </a:extLst>
          </p:cNvPr>
          <p:cNvPicPr>
            <a:picLocks noChangeAspect="1"/>
          </p:cNvPicPr>
          <p:nvPr/>
        </p:nvPicPr>
        <p:blipFill>
          <a:blip r:embed="rId3">
            <a:extLst>
              <a:ext uri="{28A0092B-C50C-407E-A947-70E740481C1C}">
                <a14:useLocalDpi xmlns:a14="http://schemas.microsoft.com/office/drawing/2010/main" val="0"/>
              </a:ext>
            </a:extLst>
          </a:blip>
          <a:srcRect t="6767" b="12283"/>
          <a:stretch/>
        </p:blipFill>
        <p:spPr>
          <a:xfrm>
            <a:off x="4239457" y="4313702"/>
            <a:ext cx="3581469" cy="1938300"/>
          </a:xfrm>
          <a:prstGeom prst="roundRect">
            <a:avLst>
              <a:gd name="adj" fmla="val 9911"/>
            </a:avLst>
          </a:prstGeom>
          <a:ln w="57150">
            <a:solidFill>
              <a:schemeClr val="accent3"/>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8530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0A175-6E0D-4410-D2D6-2800280AF6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0DB3F7-BD64-82D5-E346-60257D9CCEE6}"/>
              </a:ext>
            </a:extLst>
          </p:cNvPr>
          <p:cNvSpPr>
            <a:spLocks noGrp="1"/>
          </p:cNvSpPr>
          <p:nvPr>
            <p:ph idx="1"/>
          </p:nvPr>
        </p:nvSpPr>
        <p:spPr>
          <a:xfrm>
            <a:off x="2078182" y="1941225"/>
            <a:ext cx="5764876" cy="3279168"/>
          </a:xfrm>
        </p:spPr>
        <p:txBody>
          <a:bodyPr>
            <a:noAutofit/>
          </a:bodyPr>
          <a:lstStyle/>
          <a:p>
            <a:pPr>
              <a:lnSpc>
                <a:spcPct val="100000"/>
              </a:lnSpc>
              <a:spcBef>
                <a:spcPts val="1600"/>
              </a:spcBef>
            </a:pPr>
            <a:r>
              <a:rPr lang="en-US" b="1" dirty="0">
                <a:solidFill>
                  <a:schemeClr val="tx1"/>
                </a:solidFill>
              </a:rPr>
              <a:t>Topical devotionals </a:t>
            </a:r>
          </a:p>
          <a:p>
            <a:pPr>
              <a:lnSpc>
                <a:spcPct val="100000"/>
              </a:lnSpc>
              <a:spcBef>
                <a:spcPts val="1600"/>
              </a:spcBef>
            </a:pPr>
            <a:r>
              <a:rPr lang="en-US" b="1" dirty="0">
                <a:solidFill>
                  <a:schemeClr val="tx1"/>
                </a:solidFill>
              </a:rPr>
              <a:t>Bible studies for small groups </a:t>
            </a:r>
          </a:p>
          <a:p>
            <a:pPr>
              <a:lnSpc>
                <a:spcPct val="100000"/>
              </a:lnSpc>
              <a:spcBef>
                <a:spcPts val="1600"/>
              </a:spcBef>
            </a:pPr>
            <a:r>
              <a:rPr lang="en-US" b="1" dirty="0">
                <a:solidFill>
                  <a:schemeClr val="tx1"/>
                </a:solidFill>
              </a:rPr>
              <a:t>Reading plans / study question lists </a:t>
            </a:r>
          </a:p>
          <a:p>
            <a:pPr>
              <a:lnSpc>
                <a:spcPct val="100000"/>
              </a:lnSpc>
              <a:spcBef>
                <a:spcPts val="1600"/>
              </a:spcBef>
            </a:pPr>
            <a:r>
              <a:rPr lang="en-US" b="1" dirty="0">
                <a:solidFill>
                  <a:schemeClr val="tx1"/>
                </a:solidFill>
              </a:rPr>
              <a:t>Basic guides and worksheets for leadership or for new believers</a:t>
            </a:r>
          </a:p>
          <a:p>
            <a:pPr>
              <a:lnSpc>
                <a:spcPct val="100000"/>
              </a:lnSpc>
              <a:spcBef>
                <a:spcPts val="1600"/>
              </a:spcBef>
            </a:pPr>
            <a:r>
              <a:rPr lang="en-US" b="1" dirty="0">
                <a:solidFill>
                  <a:schemeClr val="tx1"/>
                </a:solidFill>
              </a:rPr>
              <a:t>Prayer card</a:t>
            </a:r>
          </a:p>
        </p:txBody>
      </p:sp>
      <p:sp>
        <p:nvSpPr>
          <p:cNvPr id="4" name="Title 1">
            <a:extLst>
              <a:ext uri="{FF2B5EF4-FFF2-40B4-BE49-F238E27FC236}">
                <a16:creationId xmlns:a16="http://schemas.microsoft.com/office/drawing/2014/main" id="{DA957B09-1FD8-737B-7108-559EA048D29A}"/>
              </a:ext>
            </a:extLst>
          </p:cNvPr>
          <p:cNvSpPr txBox="1">
            <a:spLocks/>
          </p:cNvSpPr>
          <p:nvPr/>
        </p:nvSpPr>
        <p:spPr>
          <a:xfrm>
            <a:off x="628650" y="615662"/>
            <a:ext cx="7886700" cy="132556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3200" b="1" kern="1200">
                <a:solidFill>
                  <a:srgbClr val="B95659"/>
                </a:solidFill>
                <a:latin typeface="Arial" panose="020B0604020202020204" pitchFamily="34" charset="0"/>
                <a:ea typeface="+mj-ea"/>
                <a:cs typeface="Arial" panose="020B0604020202020204" pitchFamily="34" charset="0"/>
              </a:defRPr>
            </a:lvl1pPr>
          </a:lstStyle>
          <a:p>
            <a:r>
              <a:rPr lang="en-US" dirty="0"/>
              <a:t>Examples of </a:t>
            </a:r>
            <a:br>
              <a:rPr lang="en-US" dirty="0"/>
            </a:br>
            <a:r>
              <a:rPr lang="en-US" dirty="0"/>
              <a:t>Scripture Engagement Resources</a:t>
            </a:r>
          </a:p>
        </p:txBody>
      </p:sp>
    </p:spTree>
    <p:extLst>
      <p:ext uri="{BB962C8B-B14F-4D97-AF65-F5344CB8AC3E}">
        <p14:creationId xmlns:p14="http://schemas.microsoft.com/office/powerpoint/2010/main" val="4222714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B3972A-E5F7-8764-6865-39D465B69419}"/>
              </a:ext>
            </a:extLst>
          </p:cNvPr>
          <p:cNvPicPr>
            <a:picLocks noChangeAspect="1"/>
          </p:cNvPicPr>
          <p:nvPr/>
        </p:nvPicPr>
        <p:blipFill>
          <a:blip r:embed="rId3"/>
          <a:stretch>
            <a:fillRect/>
          </a:stretch>
        </p:blipFill>
        <p:spPr>
          <a:xfrm>
            <a:off x="865304" y="706576"/>
            <a:ext cx="7413391" cy="5764912"/>
          </a:xfrm>
          <a:prstGeom prst="rect">
            <a:avLst/>
          </a:prstGeom>
        </p:spPr>
      </p:pic>
      <p:sp>
        <p:nvSpPr>
          <p:cNvPr id="2" name="Title 1">
            <a:extLst>
              <a:ext uri="{FF2B5EF4-FFF2-40B4-BE49-F238E27FC236}">
                <a16:creationId xmlns:a16="http://schemas.microsoft.com/office/drawing/2014/main" id="{B1A28244-5C64-A177-448A-5A1B08FF96F4}"/>
              </a:ext>
            </a:extLst>
          </p:cNvPr>
          <p:cNvSpPr>
            <a:spLocks noGrp="1"/>
          </p:cNvSpPr>
          <p:nvPr>
            <p:ph type="title"/>
          </p:nvPr>
        </p:nvSpPr>
        <p:spPr>
          <a:xfrm>
            <a:off x="628649" y="386512"/>
            <a:ext cx="7886700" cy="1325563"/>
          </a:xfrm>
        </p:spPr>
        <p:txBody>
          <a:bodyPr/>
          <a:lstStyle/>
          <a:p>
            <a:r>
              <a:rPr lang="en-US" dirty="0"/>
              <a:t>Topical Devotionals, Bible Studies</a:t>
            </a:r>
          </a:p>
        </p:txBody>
      </p:sp>
    </p:spTree>
    <p:extLst>
      <p:ext uri="{BB962C8B-B14F-4D97-AF65-F5344CB8AC3E}">
        <p14:creationId xmlns:p14="http://schemas.microsoft.com/office/powerpoint/2010/main" val="302734065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01147358cd12b12371d0fec9faf98450">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f71df03f361f918f6e506a987229d969"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1ECD55-AEDA-4405-8E66-0CB65622525C}"/>
</file>

<file path=customXml/itemProps2.xml><?xml version="1.0" encoding="utf-8"?>
<ds:datastoreItem xmlns:ds="http://schemas.openxmlformats.org/officeDocument/2006/customXml" ds:itemID="{DD870300-B03F-45F7-9154-521D8C74684E}">
  <ds:schemaRefs>
    <ds:schemaRef ds:uri="http://purl.org/dc/terms/"/>
    <ds:schemaRef ds:uri="http://purl.org/dc/elements/1.1/"/>
    <ds:schemaRef ds:uri="http://schemas.microsoft.com/office/infopath/2007/PartnerControls"/>
    <ds:schemaRef ds:uri="http://schemas.microsoft.com/office/2006/documentManagement/types"/>
    <ds:schemaRef ds:uri="http://purl.org/dc/dcmitype/"/>
    <ds:schemaRef ds:uri="http://www.w3.org/XML/1998/namespace"/>
    <ds:schemaRef ds:uri="http://schemas.microsoft.com/office/2006/metadata/properties"/>
    <ds:schemaRef ds:uri="http://schemas.openxmlformats.org/package/2006/metadata/core-properties"/>
    <ds:schemaRef ds:uri="9ede4979-7183-4f81-a394-71c40c9222c4"/>
    <ds:schemaRef ds:uri="038937e4-20c5-4a73-b245-175c4ead9603"/>
    <ds:schemaRef ds:uri="http://schemas.microsoft.com/sharepoint/v3"/>
  </ds:schemaRefs>
</ds:datastoreItem>
</file>

<file path=customXml/itemProps3.xml><?xml version="1.0" encoding="utf-8"?>
<ds:datastoreItem xmlns:ds="http://schemas.openxmlformats.org/officeDocument/2006/customXml" ds:itemID="{B178770A-F6AC-406B-AF0D-88CBCF36B7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1852</TotalTime>
  <Words>682</Words>
  <Application>Microsoft Office PowerPoint</Application>
  <PresentationFormat>On-screen Show (4:3)</PresentationFormat>
  <Paragraphs>67</Paragraphs>
  <Slides>14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Arial</vt:lpstr>
      <vt:lpstr>Arial Black</vt:lpstr>
      <vt:lpstr>Calibri</vt:lpstr>
      <vt:lpstr>Times New Roman</vt:lpstr>
      <vt:lpstr>Office Theme</vt:lpstr>
      <vt:lpstr>PowerPoint Presentation</vt:lpstr>
      <vt:lpstr>PowerPoint Presentation</vt:lpstr>
      <vt:lpstr>The 6 Behaviors of  Church-Owned Bible Translation</vt:lpstr>
      <vt:lpstr>PowerPoint Presentation</vt:lpstr>
      <vt:lpstr>Community Change Through Scripture</vt:lpstr>
      <vt:lpstr>PowerPoint Presentation</vt:lpstr>
      <vt:lpstr>PowerPoint Presentation</vt:lpstr>
      <vt:lpstr>PowerPoint Presentation</vt:lpstr>
      <vt:lpstr>Topical Devotionals, Bible Studies</vt:lpstr>
      <vt:lpstr>PowerPoint Presentation</vt:lpstr>
      <vt:lpstr>PowerPoint Presentation</vt:lpstr>
      <vt:lpstr>Steps for  Scripture Engagement Assistance</vt:lpstr>
      <vt:lpstr>Scripture Engagement Assessment (SEA) </vt:lpstr>
      <vt:lpstr>Steps for  Scripture Engagement Assistance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220</cp:revision>
  <dcterms:created xsi:type="dcterms:W3CDTF">2019-03-18T18:21:25Z</dcterms:created>
  <dcterms:modified xsi:type="dcterms:W3CDTF">2025-10-06T18:10:52Z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